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56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16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31A5-813F-C58F-09F3-812EAEBD4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7920C-DE7B-6B54-F2A2-A1821BB4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CF4F9-23D1-353A-7728-EAA08E410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9181-058A-4BAF-93EA-7B47EB31DD3A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2B722-59AB-BBC2-E844-BA5651D02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85888-4128-A89A-2DC4-876BBBC8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FA31-28A2-4476-B283-3C855C6E95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39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2B83-54D7-AE68-EDB2-5D05FFF7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04775-1FCA-BC7A-3747-2D4782A12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12586-D696-685D-8B65-C5B281A27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9181-058A-4BAF-93EA-7B47EB31DD3A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6771D-493C-4ACA-B618-9D8E7A9F1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91F12-9CA4-8DCC-AF78-1E98AAF4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FA31-28A2-4476-B283-3C855C6E95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497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2D6AF7-6C42-1E54-9FCE-D1129EC79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C7907A-66C7-3542-0126-BC570E325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42F2C-CB8B-2425-C5F3-935117F6E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9181-058A-4BAF-93EA-7B47EB31DD3A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E7ED5-5537-4343-8F3F-2B25339A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C69C-50D1-0089-7ED5-A765F1B1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FA31-28A2-4476-B283-3C855C6E95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77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819A2-FFF4-AFC2-5F46-B9DB1D07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3230E-F859-A19E-E49E-1F1F6320A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F565D-5F68-74CD-C760-4CE4C7B8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9181-058A-4BAF-93EA-7B47EB31DD3A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BE735-3AD6-3346-6583-8666D3014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FD664-88F3-FAE1-9491-7F4C2D8F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FA31-28A2-4476-B283-3C855C6E95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87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1310F-30F4-7320-D229-D3E06D06F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52C4E-D0E5-A4EB-B995-FFC0DA36B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9F65-D0B7-7059-F348-6201D8CD8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9181-058A-4BAF-93EA-7B47EB31DD3A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D533A-C02D-B617-9F8A-66DB1FB32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D243D-A4E4-EE7C-017A-434363C5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FA31-28A2-4476-B283-3C855C6E95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99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9736C-B290-7F91-8542-37B485A1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E431A-E968-1819-EBC7-7038013B0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167DE-D816-FB7A-B900-EC0F336DD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DAD7A-5E13-4AE9-905D-39ADE97B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9181-058A-4BAF-93EA-7B47EB31DD3A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7EB65-012A-4528-AFB7-5632DDE8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169CD-74BE-1FE6-9BF6-976275805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FA31-28A2-4476-B283-3C855C6E95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30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BFA-FCCD-9E59-9A55-D7C5BBAA3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992BE-EE44-A3FE-04F9-28DC6B3B2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4D9E6-731F-9009-7579-8299D6815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68CC13-141C-08E8-65E5-CD8FF95E5E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269E4-F206-69B8-358D-F339FF101E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9B4254-BFCC-943A-2D94-CB08249C8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9181-058A-4BAF-93EA-7B47EB31DD3A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763D04-79E9-BFF0-CD90-02A2BB89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3C7F3F-B61F-C75C-451D-1A3984A38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FA31-28A2-4476-B283-3C855C6E95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670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D8A1-371C-6889-DFD5-11D8219A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4CB21D-3732-1615-5D29-488E60D73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9181-058A-4BAF-93EA-7B47EB31DD3A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989BF-7905-EC28-8842-F394F29E2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B30DF-48CB-44CA-CB3C-991DB54C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FA31-28A2-4476-B283-3C855C6E95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005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ACEF5-7E72-9D70-F0A2-983B39185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9181-058A-4BAF-93EA-7B47EB31DD3A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2C97FB-911D-B6DA-1AC7-1EA2F5B4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A99BC-369D-AE1F-4A1A-61BFC830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FA31-28A2-4476-B283-3C855C6E95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841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3742D-127A-19B6-5C5E-E729C6FD5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440B5-5BD9-30D6-2596-9F9C84E2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CBCAC-17CC-4147-C4E2-A0E7D2C19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22118-7252-9D3C-168E-3B1D7BDA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9181-058A-4BAF-93EA-7B47EB31DD3A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0AE49-72D8-FBED-8DDE-A977BED2A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D6C0B-5209-0D87-C862-2A9D688C2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FA31-28A2-4476-B283-3C855C6E95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802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9F63-A0E0-9680-EB67-48451B9AF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38F7C-813A-D6D4-CA8E-3EFC5CC73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BBEC8-FBD0-CA6A-8869-6521A395B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5425B-3925-B49E-CC4A-236316BFD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9181-058A-4BAF-93EA-7B47EB31DD3A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FB0313-3B89-7442-D72B-EABF72D96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6C88E-D198-732B-C5F2-B119C4C0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FA31-28A2-4476-B283-3C855C6E95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35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961EA5-63AE-5D98-3107-10E4D9D1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890CE-D645-B254-D791-8A4FC20FC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1653D-493C-448E-0F9D-FF42F7BCC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69181-058A-4BAF-93EA-7B47EB31DD3A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DB9BC-55D1-10CF-FE99-DE3E4CCE0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4DA66-EF2F-0E49-3BD9-495537E46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1FA31-28A2-4476-B283-3C855C6E95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61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7E58103-C54C-FB98-5103-DFFEB09D9B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aphic 4">
            <a:extLst>
              <a:ext uri="{FF2B5EF4-FFF2-40B4-BE49-F238E27FC236}">
                <a16:creationId xmlns:a16="http://schemas.microsoft.com/office/drawing/2014/main" id="{9159012E-89AC-742E-C953-D6D22C8B281B}"/>
              </a:ext>
            </a:extLst>
          </p:cNvPr>
          <p:cNvGrpSpPr/>
          <p:nvPr/>
        </p:nvGrpSpPr>
        <p:grpSpPr>
          <a:xfrm>
            <a:off x="3490911" y="3034763"/>
            <a:ext cx="5210178" cy="788473"/>
            <a:chOff x="658175" y="3021518"/>
            <a:chExt cx="5210178" cy="78847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B0D7F92-3824-0F6B-401E-740D528276F2}"/>
                </a:ext>
              </a:extLst>
            </p:cNvPr>
            <p:cNvSpPr/>
            <p:nvPr/>
          </p:nvSpPr>
          <p:spPr>
            <a:xfrm>
              <a:off x="658175" y="3343825"/>
              <a:ext cx="4619594" cy="466166"/>
            </a:xfrm>
            <a:custGeom>
              <a:avLst/>
              <a:gdLst>
                <a:gd name="connsiteX0" fmla="*/ 1874450 w 4619594"/>
                <a:gd name="connsiteY0" fmla="*/ 0 h 466166"/>
                <a:gd name="connsiteX1" fmla="*/ 2105356 w 4619594"/>
                <a:gd name="connsiteY1" fmla="*/ 0 h 466166"/>
                <a:gd name="connsiteX2" fmla="*/ 2105356 w 4619594"/>
                <a:gd name="connsiteY2" fmla="*/ 356439 h 466166"/>
                <a:gd name="connsiteX3" fmla="*/ 2259294 w 4619594"/>
                <a:gd name="connsiteY3" fmla="*/ 356439 h 466166"/>
                <a:gd name="connsiteX4" fmla="*/ 2259294 w 4619594"/>
                <a:gd name="connsiteY4" fmla="*/ 466166 h 466166"/>
                <a:gd name="connsiteX5" fmla="*/ 1874450 w 4619594"/>
                <a:gd name="connsiteY5" fmla="*/ 466166 h 466166"/>
                <a:gd name="connsiteX6" fmla="*/ 1874450 w 4619594"/>
                <a:gd name="connsiteY6" fmla="*/ 0 h 466166"/>
                <a:gd name="connsiteX7" fmla="*/ 2977648 w 4619594"/>
                <a:gd name="connsiteY7" fmla="*/ 466166 h 466166"/>
                <a:gd name="connsiteX8" fmla="*/ 3208554 w 4619594"/>
                <a:gd name="connsiteY8" fmla="*/ 466166 h 466166"/>
                <a:gd name="connsiteX9" fmla="*/ 3208554 w 4619594"/>
                <a:gd name="connsiteY9" fmla="*/ 191917 h 466166"/>
                <a:gd name="connsiteX10" fmla="*/ 3336791 w 4619594"/>
                <a:gd name="connsiteY10" fmla="*/ 191917 h 466166"/>
                <a:gd name="connsiteX11" fmla="*/ 3336791 w 4619594"/>
                <a:gd name="connsiteY11" fmla="*/ 82225 h 466166"/>
                <a:gd name="connsiteX12" fmla="*/ 3028949 w 4619594"/>
                <a:gd name="connsiteY12" fmla="*/ 82225 h 466166"/>
                <a:gd name="connsiteX13" fmla="*/ 3028949 w 4619594"/>
                <a:gd name="connsiteY13" fmla="*/ 82261 h 466166"/>
                <a:gd name="connsiteX14" fmla="*/ 2977648 w 4619594"/>
                <a:gd name="connsiteY14" fmla="*/ 137053 h 466166"/>
                <a:gd name="connsiteX15" fmla="*/ 2977648 w 4619594"/>
                <a:gd name="connsiteY15" fmla="*/ 466166 h 466166"/>
                <a:gd name="connsiteX16" fmla="*/ 3909320 w 4619594"/>
                <a:gd name="connsiteY16" fmla="*/ 82261 h 466166"/>
                <a:gd name="connsiteX17" fmla="*/ 3504294 w 4619594"/>
                <a:gd name="connsiteY17" fmla="*/ 82261 h 466166"/>
                <a:gd name="connsiteX18" fmla="*/ 3504294 w 4619594"/>
                <a:gd name="connsiteY18" fmla="*/ 466166 h 466166"/>
                <a:gd name="connsiteX19" fmla="*/ 3952542 w 4619594"/>
                <a:gd name="connsiteY19" fmla="*/ 466166 h 466166"/>
                <a:gd name="connsiteX20" fmla="*/ 3952542 w 4619594"/>
                <a:gd name="connsiteY20" fmla="*/ 356439 h 466166"/>
                <a:gd name="connsiteX21" fmla="*/ 3593365 w 4619594"/>
                <a:gd name="connsiteY21" fmla="*/ 356439 h 466166"/>
                <a:gd name="connsiteX22" fmla="*/ 3593365 w 4619594"/>
                <a:gd name="connsiteY22" fmla="*/ 301610 h 466166"/>
                <a:gd name="connsiteX23" fmla="*/ 3909287 w 4619594"/>
                <a:gd name="connsiteY23" fmla="*/ 301610 h 466166"/>
                <a:gd name="connsiteX24" fmla="*/ 3909320 w 4619594"/>
                <a:gd name="connsiteY24" fmla="*/ 82261 h 466166"/>
                <a:gd name="connsiteX25" fmla="*/ 3593398 w 4619594"/>
                <a:gd name="connsiteY25" fmla="*/ 191917 h 466166"/>
                <a:gd name="connsiteX26" fmla="*/ 3772937 w 4619594"/>
                <a:gd name="connsiteY26" fmla="*/ 191917 h 466166"/>
                <a:gd name="connsiteX27" fmla="*/ 3772937 w 4619594"/>
                <a:gd name="connsiteY27" fmla="*/ 246746 h 466166"/>
                <a:gd name="connsiteX28" fmla="*/ 3593398 w 4619594"/>
                <a:gd name="connsiteY28" fmla="*/ 246746 h 466166"/>
                <a:gd name="connsiteX29" fmla="*/ 3593398 w 4619594"/>
                <a:gd name="connsiteY29" fmla="*/ 191917 h 466166"/>
                <a:gd name="connsiteX30" fmla="*/ 2379518 w 4619594"/>
                <a:gd name="connsiteY30" fmla="*/ 466166 h 466166"/>
                <a:gd name="connsiteX31" fmla="*/ 2784477 w 4619594"/>
                <a:gd name="connsiteY31" fmla="*/ 466166 h 466166"/>
                <a:gd name="connsiteX32" fmla="*/ 2784477 w 4619594"/>
                <a:gd name="connsiteY32" fmla="*/ 82261 h 466166"/>
                <a:gd name="connsiteX33" fmla="*/ 2336229 w 4619594"/>
                <a:gd name="connsiteY33" fmla="*/ 82261 h 466166"/>
                <a:gd name="connsiteX34" fmla="*/ 2336229 w 4619594"/>
                <a:gd name="connsiteY34" fmla="*/ 191953 h 466166"/>
                <a:gd name="connsiteX35" fmla="*/ 2695439 w 4619594"/>
                <a:gd name="connsiteY35" fmla="*/ 191953 h 466166"/>
                <a:gd name="connsiteX36" fmla="*/ 2695439 w 4619594"/>
                <a:gd name="connsiteY36" fmla="*/ 246781 h 466166"/>
                <a:gd name="connsiteX37" fmla="*/ 2379518 w 4619594"/>
                <a:gd name="connsiteY37" fmla="*/ 246781 h 466166"/>
                <a:gd name="connsiteX38" fmla="*/ 2379518 w 4619594"/>
                <a:gd name="connsiteY38" fmla="*/ 466166 h 466166"/>
                <a:gd name="connsiteX39" fmla="*/ 2695439 w 4619594"/>
                <a:gd name="connsiteY39" fmla="*/ 356439 h 466166"/>
                <a:gd name="connsiteX40" fmla="*/ 2515801 w 4619594"/>
                <a:gd name="connsiteY40" fmla="*/ 356439 h 466166"/>
                <a:gd name="connsiteX41" fmla="*/ 2515801 w 4619594"/>
                <a:gd name="connsiteY41" fmla="*/ 301646 h 466166"/>
                <a:gd name="connsiteX42" fmla="*/ 2695439 w 4619594"/>
                <a:gd name="connsiteY42" fmla="*/ 301646 h 466166"/>
                <a:gd name="connsiteX43" fmla="*/ 2695439 w 4619594"/>
                <a:gd name="connsiteY43" fmla="*/ 356439 h 466166"/>
                <a:gd name="connsiteX44" fmla="*/ 1823115 w 4619594"/>
                <a:gd name="connsiteY44" fmla="*/ 82261 h 466166"/>
                <a:gd name="connsiteX45" fmla="*/ 1368982 w 4619594"/>
                <a:gd name="connsiteY45" fmla="*/ 82261 h 466166"/>
                <a:gd name="connsiteX46" fmla="*/ 1368982 w 4619594"/>
                <a:gd name="connsiteY46" fmla="*/ 466166 h 466166"/>
                <a:gd name="connsiteX47" fmla="*/ 1823115 w 4619594"/>
                <a:gd name="connsiteY47" fmla="*/ 466166 h 466166"/>
                <a:gd name="connsiteX48" fmla="*/ 1823115 w 4619594"/>
                <a:gd name="connsiteY48" fmla="*/ 356439 h 466166"/>
                <a:gd name="connsiteX49" fmla="*/ 1528040 w 4619594"/>
                <a:gd name="connsiteY49" fmla="*/ 356439 h 466166"/>
                <a:gd name="connsiteX50" fmla="*/ 1528040 w 4619594"/>
                <a:gd name="connsiteY50" fmla="*/ 191917 h 466166"/>
                <a:gd name="connsiteX51" fmla="*/ 1823115 w 4619594"/>
                <a:gd name="connsiteY51" fmla="*/ 191917 h 466166"/>
                <a:gd name="connsiteX52" fmla="*/ 1823115 w 4619594"/>
                <a:gd name="connsiteY52" fmla="*/ 82261 h 466166"/>
                <a:gd name="connsiteX53" fmla="*/ 1001460 w 4619594"/>
                <a:gd name="connsiteY53" fmla="*/ 320 h 466166"/>
                <a:gd name="connsiteX54" fmla="*/ 1001792 w 4619594"/>
                <a:gd name="connsiteY54" fmla="*/ 0 h 466166"/>
                <a:gd name="connsiteX55" fmla="*/ 1181796 w 4619594"/>
                <a:gd name="connsiteY55" fmla="*/ 0 h 466166"/>
                <a:gd name="connsiteX56" fmla="*/ 1181796 w 4619594"/>
                <a:gd name="connsiteY56" fmla="*/ 466166 h 466166"/>
                <a:gd name="connsiteX57" fmla="*/ 950890 w 4619594"/>
                <a:gd name="connsiteY57" fmla="*/ 466166 h 466166"/>
                <a:gd name="connsiteX58" fmla="*/ 950890 w 4619594"/>
                <a:gd name="connsiteY58" fmla="*/ 246746 h 466166"/>
                <a:gd name="connsiteX59" fmla="*/ 720016 w 4619594"/>
                <a:gd name="connsiteY59" fmla="*/ 466166 h 466166"/>
                <a:gd name="connsiteX60" fmla="*/ 491603 w 4619594"/>
                <a:gd name="connsiteY60" fmla="*/ 466166 h 466166"/>
                <a:gd name="connsiteX61" fmla="*/ 491603 w 4619594"/>
                <a:gd name="connsiteY61" fmla="*/ 246746 h 466166"/>
                <a:gd name="connsiteX62" fmla="*/ 260663 w 4619594"/>
                <a:gd name="connsiteY62" fmla="*/ 466166 h 466166"/>
                <a:gd name="connsiteX63" fmla="*/ 0 w 4619594"/>
                <a:gd name="connsiteY63" fmla="*/ 466166 h 466166"/>
                <a:gd name="connsiteX64" fmla="*/ 542905 w 4619594"/>
                <a:gd name="connsiteY64" fmla="*/ 0 h 466166"/>
                <a:gd name="connsiteX65" fmla="*/ 720016 w 4619594"/>
                <a:gd name="connsiteY65" fmla="*/ 0 h 466166"/>
                <a:gd name="connsiteX66" fmla="*/ 720016 w 4619594"/>
                <a:gd name="connsiteY66" fmla="*/ 246746 h 466166"/>
                <a:gd name="connsiteX67" fmla="*/ 1001460 w 4619594"/>
                <a:gd name="connsiteY67" fmla="*/ 320 h 466166"/>
                <a:gd name="connsiteX68" fmla="*/ 4414322 w 4619594"/>
                <a:gd name="connsiteY68" fmla="*/ 82261 h 466166"/>
                <a:gd name="connsiteX69" fmla="*/ 4494383 w 4619594"/>
                <a:gd name="connsiteY69" fmla="*/ 82261 h 466166"/>
                <a:gd name="connsiteX70" fmla="*/ 4619595 w 4619594"/>
                <a:gd name="connsiteY70" fmla="*/ 186659 h 466166"/>
                <a:gd name="connsiteX71" fmla="*/ 4619595 w 4619594"/>
                <a:gd name="connsiteY71" fmla="*/ 466131 h 466166"/>
                <a:gd name="connsiteX72" fmla="*/ 4414322 w 4619594"/>
                <a:gd name="connsiteY72" fmla="*/ 466131 h 466166"/>
                <a:gd name="connsiteX73" fmla="*/ 4414322 w 4619594"/>
                <a:gd name="connsiteY73" fmla="*/ 274569 h 466166"/>
                <a:gd name="connsiteX74" fmla="*/ 4260418 w 4619594"/>
                <a:gd name="connsiteY74" fmla="*/ 191882 h 466166"/>
                <a:gd name="connsiteX75" fmla="*/ 4260418 w 4619594"/>
                <a:gd name="connsiteY75" fmla="*/ 466131 h 466166"/>
                <a:gd name="connsiteX76" fmla="*/ 4029511 w 4619594"/>
                <a:gd name="connsiteY76" fmla="*/ 466131 h 466166"/>
                <a:gd name="connsiteX77" fmla="*/ 4029511 w 4619594"/>
                <a:gd name="connsiteY77" fmla="*/ 82261 h 466166"/>
                <a:gd name="connsiteX78" fmla="*/ 4414322 w 4619594"/>
                <a:gd name="connsiteY78" fmla="*/ 82261 h 46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619594" h="466166">
                  <a:moveTo>
                    <a:pt x="1874450" y="0"/>
                  </a:moveTo>
                  <a:lnTo>
                    <a:pt x="2105356" y="0"/>
                  </a:lnTo>
                  <a:lnTo>
                    <a:pt x="2105356" y="356439"/>
                  </a:lnTo>
                  <a:lnTo>
                    <a:pt x="2259294" y="356439"/>
                  </a:lnTo>
                  <a:lnTo>
                    <a:pt x="2259294" y="466166"/>
                  </a:lnTo>
                  <a:lnTo>
                    <a:pt x="1874450" y="466166"/>
                  </a:lnTo>
                  <a:lnTo>
                    <a:pt x="1874450" y="0"/>
                  </a:lnTo>
                  <a:close/>
                  <a:moveTo>
                    <a:pt x="2977648" y="466166"/>
                  </a:moveTo>
                  <a:lnTo>
                    <a:pt x="3208554" y="466166"/>
                  </a:lnTo>
                  <a:lnTo>
                    <a:pt x="3208554" y="191917"/>
                  </a:lnTo>
                  <a:lnTo>
                    <a:pt x="3336791" y="191917"/>
                  </a:lnTo>
                  <a:lnTo>
                    <a:pt x="3336791" y="82225"/>
                  </a:lnTo>
                  <a:lnTo>
                    <a:pt x="3028949" y="82225"/>
                  </a:lnTo>
                  <a:lnTo>
                    <a:pt x="3028949" y="82261"/>
                  </a:lnTo>
                  <a:cubicBezTo>
                    <a:pt x="3003348" y="82261"/>
                    <a:pt x="2977648" y="109444"/>
                    <a:pt x="2977648" y="137053"/>
                  </a:cubicBezTo>
                  <a:lnTo>
                    <a:pt x="2977648" y="466166"/>
                  </a:lnTo>
                  <a:close/>
                  <a:moveTo>
                    <a:pt x="3909320" y="82261"/>
                  </a:moveTo>
                  <a:lnTo>
                    <a:pt x="3504294" y="82261"/>
                  </a:lnTo>
                  <a:cubicBezTo>
                    <a:pt x="3316244" y="82261"/>
                    <a:pt x="3316577" y="466166"/>
                    <a:pt x="3504294" y="466166"/>
                  </a:cubicBezTo>
                  <a:lnTo>
                    <a:pt x="3952542" y="466166"/>
                  </a:lnTo>
                  <a:lnTo>
                    <a:pt x="3952542" y="356439"/>
                  </a:lnTo>
                  <a:lnTo>
                    <a:pt x="3593365" y="356439"/>
                  </a:lnTo>
                  <a:lnTo>
                    <a:pt x="3593365" y="301610"/>
                  </a:lnTo>
                  <a:lnTo>
                    <a:pt x="3909287" y="301610"/>
                  </a:lnTo>
                  <a:cubicBezTo>
                    <a:pt x="4001716" y="301610"/>
                    <a:pt x="4000353" y="82261"/>
                    <a:pt x="3909320" y="82261"/>
                  </a:cubicBezTo>
                  <a:close/>
                  <a:moveTo>
                    <a:pt x="3593398" y="191917"/>
                  </a:moveTo>
                  <a:lnTo>
                    <a:pt x="3772937" y="191917"/>
                  </a:lnTo>
                  <a:lnTo>
                    <a:pt x="3772937" y="246746"/>
                  </a:lnTo>
                  <a:lnTo>
                    <a:pt x="3593398" y="246746"/>
                  </a:lnTo>
                  <a:lnTo>
                    <a:pt x="3593398" y="191917"/>
                  </a:lnTo>
                  <a:close/>
                  <a:moveTo>
                    <a:pt x="2379518" y="466166"/>
                  </a:moveTo>
                  <a:lnTo>
                    <a:pt x="2784477" y="466166"/>
                  </a:lnTo>
                  <a:cubicBezTo>
                    <a:pt x="2972594" y="466166"/>
                    <a:pt x="2972261" y="82261"/>
                    <a:pt x="2784477" y="82261"/>
                  </a:cubicBezTo>
                  <a:lnTo>
                    <a:pt x="2336229" y="82261"/>
                  </a:lnTo>
                  <a:lnTo>
                    <a:pt x="2336229" y="191953"/>
                  </a:lnTo>
                  <a:lnTo>
                    <a:pt x="2695439" y="191953"/>
                  </a:lnTo>
                  <a:lnTo>
                    <a:pt x="2695439" y="246781"/>
                  </a:lnTo>
                  <a:lnTo>
                    <a:pt x="2379518" y="246781"/>
                  </a:lnTo>
                  <a:cubicBezTo>
                    <a:pt x="2287022" y="246781"/>
                    <a:pt x="2288419" y="466166"/>
                    <a:pt x="2379518" y="466166"/>
                  </a:cubicBezTo>
                  <a:close/>
                  <a:moveTo>
                    <a:pt x="2695439" y="356439"/>
                  </a:moveTo>
                  <a:lnTo>
                    <a:pt x="2515801" y="356439"/>
                  </a:lnTo>
                  <a:lnTo>
                    <a:pt x="2515801" y="301646"/>
                  </a:lnTo>
                  <a:lnTo>
                    <a:pt x="2695439" y="301646"/>
                  </a:lnTo>
                  <a:lnTo>
                    <a:pt x="2695439" y="356439"/>
                  </a:lnTo>
                  <a:close/>
                  <a:moveTo>
                    <a:pt x="1823115" y="82261"/>
                  </a:moveTo>
                  <a:lnTo>
                    <a:pt x="1368982" y="82261"/>
                  </a:lnTo>
                  <a:cubicBezTo>
                    <a:pt x="1188712" y="82261"/>
                    <a:pt x="1189011" y="466166"/>
                    <a:pt x="1368982" y="466166"/>
                  </a:cubicBezTo>
                  <a:lnTo>
                    <a:pt x="1823115" y="466166"/>
                  </a:lnTo>
                  <a:lnTo>
                    <a:pt x="1823115" y="356439"/>
                  </a:lnTo>
                  <a:lnTo>
                    <a:pt x="1528040" y="356439"/>
                  </a:lnTo>
                  <a:cubicBezTo>
                    <a:pt x="1442958" y="356439"/>
                    <a:pt x="1442958" y="191917"/>
                    <a:pt x="1528040" y="191917"/>
                  </a:cubicBezTo>
                  <a:lnTo>
                    <a:pt x="1823115" y="191917"/>
                  </a:lnTo>
                  <a:lnTo>
                    <a:pt x="1823115" y="82261"/>
                  </a:lnTo>
                  <a:close/>
                  <a:moveTo>
                    <a:pt x="1001460" y="320"/>
                  </a:moveTo>
                  <a:lnTo>
                    <a:pt x="1001792" y="0"/>
                  </a:lnTo>
                  <a:lnTo>
                    <a:pt x="1181796" y="0"/>
                  </a:lnTo>
                  <a:lnTo>
                    <a:pt x="1181796" y="466166"/>
                  </a:lnTo>
                  <a:lnTo>
                    <a:pt x="950890" y="466166"/>
                  </a:lnTo>
                  <a:lnTo>
                    <a:pt x="950890" y="246746"/>
                  </a:lnTo>
                  <a:lnTo>
                    <a:pt x="720016" y="466166"/>
                  </a:lnTo>
                  <a:lnTo>
                    <a:pt x="491603" y="466166"/>
                  </a:lnTo>
                  <a:lnTo>
                    <a:pt x="491603" y="246746"/>
                  </a:lnTo>
                  <a:lnTo>
                    <a:pt x="260663" y="466166"/>
                  </a:lnTo>
                  <a:lnTo>
                    <a:pt x="0" y="466166"/>
                  </a:lnTo>
                  <a:lnTo>
                    <a:pt x="542905" y="0"/>
                  </a:lnTo>
                  <a:lnTo>
                    <a:pt x="720016" y="0"/>
                  </a:lnTo>
                  <a:lnTo>
                    <a:pt x="720016" y="246746"/>
                  </a:lnTo>
                  <a:lnTo>
                    <a:pt x="1001460" y="320"/>
                  </a:lnTo>
                  <a:close/>
                  <a:moveTo>
                    <a:pt x="4414322" y="82261"/>
                  </a:moveTo>
                  <a:lnTo>
                    <a:pt x="4494383" y="82261"/>
                  </a:lnTo>
                  <a:cubicBezTo>
                    <a:pt x="4570089" y="82261"/>
                    <a:pt x="4616868" y="133607"/>
                    <a:pt x="4619595" y="186659"/>
                  </a:cubicBezTo>
                  <a:lnTo>
                    <a:pt x="4619595" y="466131"/>
                  </a:lnTo>
                  <a:lnTo>
                    <a:pt x="4414322" y="466131"/>
                  </a:lnTo>
                  <a:lnTo>
                    <a:pt x="4414322" y="274569"/>
                  </a:lnTo>
                  <a:cubicBezTo>
                    <a:pt x="4414322" y="217289"/>
                    <a:pt x="4363020" y="191882"/>
                    <a:pt x="4260418" y="191882"/>
                  </a:cubicBezTo>
                  <a:lnTo>
                    <a:pt x="4260418" y="466131"/>
                  </a:lnTo>
                  <a:lnTo>
                    <a:pt x="4029511" y="466131"/>
                  </a:lnTo>
                  <a:lnTo>
                    <a:pt x="4029511" y="82261"/>
                  </a:lnTo>
                  <a:lnTo>
                    <a:pt x="4414322" y="82261"/>
                  </a:lnTo>
                  <a:close/>
                </a:path>
              </a:pathLst>
            </a:custGeom>
            <a:solidFill>
              <a:schemeClr val="bg1"/>
            </a:solidFill>
            <a:ln w="332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55150F-94A1-4B84-CA5B-53CFD43AD0E0}"/>
                </a:ext>
              </a:extLst>
            </p:cNvPr>
            <p:cNvSpPr/>
            <p:nvPr/>
          </p:nvSpPr>
          <p:spPr>
            <a:xfrm>
              <a:off x="4854657" y="3021518"/>
              <a:ext cx="1013696" cy="573956"/>
            </a:xfrm>
            <a:custGeom>
              <a:avLst/>
              <a:gdLst>
                <a:gd name="connsiteX0" fmla="*/ 0 w 1013696"/>
                <a:gd name="connsiteY0" fmla="*/ 290398 h 573956"/>
                <a:gd name="connsiteX1" fmla="*/ 547293 w 1013696"/>
                <a:gd name="connsiteY1" fmla="*/ 573957 h 573956"/>
                <a:gd name="connsiteX2" fmla="*/ 0 w 1013696"/>
                <a:gd name="connsiteY2" fmla="*/ 290398 h 57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3696" h="573956">
                  <a:moveTo>
                    <a:pt x="0" y="290398"/>
                  </a:moveTo>
                  <a:cubicBezTo>
                    <a:pt x="841903" y="-205439"/>
                    <a:pt x="1492896" y="-37187"/>
                    <a:pt x="547293" y="573957"/>
                  </a:cubicBezTo>
                  <a:cubicBezTo>
                    <a:pt x="755226" y="202417"/>
                    <a:pt x="491038" y="165888"/>
                    <a:pt x="0" y="290398"/>
                  </a:cubicBezTo>
                  <a:close/>
                </a:path>
              </a:pathLst>
            </a:custGeom>
            <a:solidFill>
              <a:srgbClr val="CC2A2D"/>
            </a:solidFill>
            <a:ln w="332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FE6AB15-6CB4-2024-4A1F-EAB36B904F7E}"/>
              </a:ext>
            </a:extLst>
          </p:cNvPr>
          <p:cNvSpPr txBox="1"/>
          <p:nvPr/>
        </p:nvSpPr>
        <p:spPr>
          <a:xfrm>
            <a:off x="5093147" y="12672534"/>
            <a:ext cx="3396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-Space Black Demo" panose="02000500000000000000" pitchFamily="2" charset="0"/>
              </a:rPr>
              <a:t>McLaren P1</a:t>
            </a:r>
            <a:endParaRPr lang="en-IN" sz="3200" dirty="0">
              <a:solidFill>
                <a:schemeClr val="bg1"/>
              </a:solidFill>
              <a:latin typeface="A-Space Black Demo" panose="02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018E59-8C38-A005-3F16-09FD66A3B408}"/>
              </a:ext>
            </a:extLst>
          </p:cNvPr>
          <p:cNvSpPr txBox="1"/>
          <p:nvPr/>
        </p:nvSpPr>
        <p:spPr>
          <a:xfrm>
            <a:off x="7905509" y="6099858"/>
            <a:ext cx="2338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Prepared by: </a:t>
            </a:r>
          </a:p>
          <a:p>
            <a:r>
              <a:rPr lang="en-US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Syed Hamid Pasha</a:t>
            </a:r>
            <a:endParaRPr lang="en-IN" sz="20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644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98AA8-8491-ED94-216B-DDC0E26A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C70AE2C-E1C0-8528-29FD-D6E976F3E5C4}"/>
              </a:ext>
            </a:extLst>
          </p:cNvPr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8" name="Graphic 4">
            <a:extLst>
              <a:ext uri="{FF2B5EF4-FFF2-40B4-BE49-F238E27FC236}">
                <a16:creationId xmlns:a16="http://schemas.microsoft.com/office/drawing/2014/main" id="{0E7F97E7-99D3-0C03-6C16-B1D8D04AAABC}"/>
              </a:ext>
            </a:extLst>
          </p:cNvPr>
          <p:cNvGrpSpPr>
            <a:grpSpLocks noChangeAspect="1"/>
          </p:cNvGrpSpPr>
          <p:nvPr/>
        </p:nvGrpSpPr>
        <p:grpSpPr>
          <a:xfrm>
            <a:off x="4478444" y="766064"/>
            <a:ext cx="3235111" cy="489580"/>
            <a:chOff x="658175" y="3021518"/>
            <a:chExt cx="5210178" cy="78847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7EB16D3-CC3B-6065-0C9A-5E6FDF14C174}"/>
                </a:ext>
              </a:extLst>
            </p:cNvPr>
            <p:cNvSpPr/>
            <p:nvPr/>
          </p:nvSpPr>
          <p:spPr>
            <a:xfrm>
              <a:off x="658175" y="3343825"/>
              <a:ext cx="4619594" cy="466166"/>
            </a:xfrm>
            <a:custGeom>
              <a:avLst/>
              <a:gdLst>
                <a:gd name="connsiteX0" fmla="*/ 1874450 w 4619594"/>
                <a:gd name="connsiteY0" fmla="*/ 0 h 466166"/>
                <a:gd name="connsiteX1" fmla="*/ 2105356 w 4619594"/>
                <a:gd name="connsiteY1" fmla="*/ 0 h 466166"/>
                <a:gd name="connsiteX2" fmla="*/ 2105356 w 4619594"/>
                <a:gd name="connsiteY2" fmla="*/ 356439 h 466166"/>
                <a:gd name="connsiteX3" fmla="*/ 2259294 w 4619594"/>
                <a:gd name="connsiteY3" fmla="*/ 356439 h 466166"/>
                <a:gd name="connsiteX4" fmla="*/ 2259294 w 4619594"/>
                <a:gd name="connsiteY4" fmla="*/ 466166 h 466166"/>
                <a:gd name="connsiteX5" fmla="*/ 1874450 w 4619594"/>
                <a:gd name="connsiteY5" fmla="*/ 466166 h 466166"/>
                <a:gd name="connsiteX6" fmla="*/ 1874450 w 4619594"/>
                <a:gd name="connsiteY6" fmla="*/ 0 h 466166"/>
                <a:gd name="connsiteX7" fmla="*/ 2977648 w 4619594"/>
                <a:gd name="connsiteY7" fmla="*/ 466166 h 466166"/>
                <a:gd name="connsiteX8" fmla="*/ 3208554 w 4619594"/>
                <a:gd name="connsiteY8" fmla="*/ 466166 h 466166"/>
                <a:gd name="connsiteX9" fmla="*/ 3208554 w 4619594"/>
                <a:gd name="connsiteY9" fmla="*/ 191917 h 466166"/>
                <a:gd name="connsiteX10" fmla="*/ 3336791 w 4619594"/>
                <a:gd name="connsiteY10" fmla="*/ 191917 h 466166"/>
                <a:gd name="connsiteX11" fmla="*/ 3336791 w 4619594"/>
                <a:gd name="connsiteY11" fmla="*/ 82225 h 466166"/>
                <a:gd name="connsiteX12" fmla="*/ 3028949 w 4619594"/>
                <a:gd name="connsiteY12" fmla="*/ 82225 h 466166"/>
                <a:gd name="connsiteX13" fmla="*/ 3028949 w 4619594"/>
                <a:gd name="connsiteY13" fmla="*/ 82261 h 466166"/>
                <a:gd name="connsiteX14" fmla="*/ 2977648 w 4619594"/>
                <a:gd name="connsiteY14" fmla="*/ 137053 h 466166"/>
                <a:gd name="connsiteX15" fmla="*/ 2977648 w 4619594"/>
                <a:gd name="connsiteY15" fmla="*/ 466166 h 466166"/>
                <a:gd name="connsiteX16" fmla="*/ 3909320 w 4619594"/>
                <a:gd name="connsiteY16" fmla="*/ 82261 h 466166"/>
                <a:gd name="connsiteX17" fmla="*/ 3504294 w 4619594"/>
                <a:gd name="connsiteY17" fmla="*/ 82261 h 466166"/>
                <a:gd name="connsiteX18" fmla="*/ 3504294 w 4619594"/>
                <a:gd name="connsiteY18" fmla="*/ 466166 h 466166"/>
                <a:gd name="connsiteX19" fmla="*/ 3952542 w 4619594"/>
                <a:gd name="connsiteY19" fmla="*/ 466166 h 466166"/>
                <a:gd name="connsiteX20" fmla="*/ 3952542 w 4619594"/>
                <a:gd name="connsiteY20" fmla="*/ 356439 h 466166"/>
                <a:gd name="connsiteX21" fmla="*/ 3593365 w 4619594"/>
                <a:gd name="connsiteY21" fmla="*/ 356439 h 466166"/>
                <a:gd name="connsiteX22" fmla="*/ 3593365 w 4619594"/>
                <a:gd name="connsiteY22" fmla="*/ 301610 h 466166"/>
                <a:gd name="connsiteX23" fmla="*/ 3909287 w 4619594"/>
                <a:gd name="connsiteY23" fmla="*/ 301610 h 466166"/>
                <a:gd name="connsiteX24" fmla="*/ 3909320 w 4619594"/>
                <a:gd name="connsiteY24" fmla="*/ 82261 h 466166"/>
                <a:gd name="connsiteX25" fmla="*/ 3593398 w 4619594"/>
                <a:gd name="connsiteY25" fmla="*/ 191917 h 466166"/>
                <a:gd name="connsiteX26" fmla="*/ 3772937 w 4619594"/>
                <a:gd name="connsiteY26" fmla="*/ 191917 h 466166"/>
                <a:gd name="connsiteX27" fmla="*/ 3772937 w 4619594"/>
                <a:gd name="connsiteY27" fmla="*/ 246746 h 466166"/>
                <a:gd name="connsiteX28" fmla="*/ 3593398 w 4619594"/>
                <a:gd name="connsiteY28" fmla="*/ 246746 h 466166"/>
                <a:gd name="connsiteX29" fmla="*/ 3593398 w 4619594"/>
                <a:gd name="connsiteY29" fmla="*/ 191917 h 466166"/>
                <a:gd name="connsiteX30" fmla="*/ 2379518 w 4619594"/>
                <a:gd name="connsiteY30" fmla="*/ 466166 h 466166"/>
                <a:gd name="connsiteX31" fmla="*/ 2784477 w 4619594"/>
                <a:gd name="connsiteY31" fmla="*/ 466166 h 466166"/>
                <a:gd name="connsiteX32" fmla="*/ 2784477 w 4619594"/>
                <a:gd name="connsiteY32" fmla="*/ 82261 h 466166"/>
                <a:gd name="connsiteX33" fmla="*/ 2336229 w 4619594"/>
                <a:gd name="connsiteY33" fmla="*/ 82261 h 466166"/>
                <a:gd name="connsiteX34" fmla="*/ 2336229 w 4619594"/>
                <a:gd name="connsiteY34" fmla="*/ 191953 h 466166"/>
                <a:gd name="connsiteX35" fmla="*/ 2695439 w 4619594"/>
                <a:gd name="connsiteY35" fmla="*/ 191953 h 466166"/>
                <a:gd name="connsiteX36" fmla="*/ 2695439 w 4619594"/>
                <a:gd name="connsiteY36" fmla="*/ 246781 h 466166"/>
                <a:gd name="connsiteX37" fmla="*/ 2379518 w 4619594"/>
                <a:gd name="connsiteY37" fmla="*/ 246781 h 466166"/>
                <a:gd name="connsiteX38" fmla="*/ 2379518 w 4619594"/>
                <a:gd name="connsiteY38" fmla="*/ 466166 h 466166"/>
                <a:gd name="connsiteX39" fmla="*/ 2695439 w 4619594"/>
                <a:gd name="connsiteY39" fmla="*/ 356439 h 466166"/>
                <a:gd name="connsiteX40" fmla="*/ 2515801 w 4619594"/>
                <a:gd name="connsiteY40" fmla="*/ 356439 h 466166"/>
                <a:gd name="connsiteX41" fmla="*/ 2515801 w 4619594"/>
                <a:gd name="connsiteY41" fmla="*/ 301646 h 466166"/>
                <a:gd name="connsiteX42" fmla="*/ 2695439 w 4619594"/>
                <a:gd name="connsiteY42" fmla="*/ 301646 h 466166"/>
                <a:gd name="connsiteX43" fmla="*/ 2695439 w 4619594"/>
                <a:gd name="connsiteY43" fmla="*/ 356439 h 466166"/>
                <a:gd name="connsiteX44" fmla="*/ 1823115 w 4619594"/>
                <a:gd name="connsiteY44" fmla="*/ 82261 h 466166"/>
                <a:gd name="connsiteX45" fmla="*/ 1368982 w 4619594"/>
                <a:gd name="connsiteY45" fmla="*/ 82261 h 466166"/>
                <a:gd name="connsiteX46" fmla="*/ 1368982 w 4619594"/>
                <a:gd name="connsiteY46" fmla="*/ 466166 h 466166"/>
                <a:gd name="connsiteX47" fmla="*/ 1823115 w 4619594"/>
                <a:gd name="connsiteY47" fmla="*/ 466166 h 466166"/>
                <a:gd name="connsiteX48" fmla="*/ 1823115 w 4619594"/>
                <a:gd name="connsiteY48" fmla="*/ 356439 h 466166"/>
                <a:gd name="connsiteX49" fmla="*/ 1528040 w 4619594"/>
                <a:gd name="connsiteY49" fmla="*/ 356439 h 466166"/>
                <a:gd name="connsiteX50" fmla="*/ 1528040 w 4619594"/>
                <a:gd name="connsiteY50" fmla="*/ 191917 h 466166"/>
                <a:gd name="connsiteX51" fmla="*/ 1823115 w 4619594"/>
                <a:gd name="connsiteY51" fmla="*/ 191917 h 466166"/>
                <a:gd name="connsiteX52" fmla="*/ 1823115 w 4619594"/>
                <a:gd name="connsiteY52" fmla="*/ 82261 h 466166"/>
                <a:gd name="connsiteX53" fmla="*/ 1001460 w 4619594"/>
                <a:gd name="connsiteY53" fmla="*/ 320 h 466166"/>
                <a:gd name="connsiteX54" fmla="*/ 1001792 w 4619594"/>
                <a:gd name="connsiteY54" fmla="*/ 0 h 466166"/>
                <a:gd name="connsiteX55" fmla="*/ 1181796 w 4619594"/>
                <a:gd name="connsiteY55" fmla="*/ 0 h 466166"/>
                <a:gd name="connsiteX56" fmla="*/ 1181796 w 4619594"/>
                <a:gd name="connsiteY56" fmla="*/ 466166 h 466166"/>
                <a:gd name="connsiteX57" fmla="*/ 950890 w 4619594"/>
                <a:gd name="connsiteY57" fmla="*/ 466166 h 466166"/>
                <a:gd name="connsiteX58" fmla="*/ 950890 w 4619594"/>
                <a:gd name="connsiteY58" fmla="*/ 246746 h 466166"/>
                <a:gd name="connsiteX59" fmla="*/ 720016 w 4619594"/>
                <a:gd name="connsiteY59" fmla="*/ 466166 h 466166"/>
                <a:gd name="connsiteX60" fmla="*/ 491603 w 4619594"/>
                <a:gd name="connsiteY60" fmla="*/ 466166 h 466166"/>
                <a:gd name="connsiteX61" fmla="*/ 491603 w 4619594"/>
                <a:gd name="connsiteY61" fmla="*/ 246746 h 466166"/>
                <a:gd name="connsiteX62" fmla="*/ 260663 w 4619594"/>
                <a:gd name="connsiteY62" fmla="*/ 466166 h 466166"/>
                <a:gd name="connsiteX63" fmla="*/ 0 w 4619594"/>
                <a:gd name="connsiteY63" fmla="*/ 466166 h 466166"/>
                <a:gd name="connsiteX64" fmla="*/ 542905 w 4619594"/>
                <a:gd name="connsiteY64" fmla="*/ 0 h 466166"/>
                <a:gd name="connsiteX65" fmla="*/ 720016 w 4619594"/>
                <a:gd name="connsiteY65" fmla="*/ 0 h 466166"/>
                <a:gd name="connsiteX66" fmla="*/ 720016 w 4619594"/>
                <a:gd name="connsiteY66" fmla="*/ 246746 h 466166"/>
                <a:gd name="connsiteX67" fmla="*/ 1001460 w 4619594"/>
                <a:gd name="connsiteY67" fmla="*/ 320 h 466166"/>
                <a:gd name="connsiteX68" fmla="*/ 4414322 w 4619594"/>
                <a:gd name="connsiteY68" fmla="*/ 82261 h 466166"/>
                <a:gd name="connsiteX69" fmla="*/ 4494383 w 4619594"/>
                <a:gd name="connsiteY69" fmla="*/ 82261 h 466166"/>
                <a:gd name="connsiteX70" fmla="*/ 4619595 w 4619594"/>
                <a:gd name="connsiteY70" fmla="*/ 186659 h 466166"/>
                <a:gd name="connsiteX71" fmla="*/ 4619595 w 4619594"/>
                <a:gd name="connsiteY71" fmla="*/ 466131 h 466166"/>
                <a:gd name="connsiteX72" fmla="*/ 4414322 w 4619594"/>
                <a:gd name="connsiteY72" fmla="*/ 466131 h 466166"/>
                <a:gd name="connsiteX73" fmla="*/ 4414322 w 4619594"/>
                <a:gd name="connsiteY73" fmla="*/ 274569 h 466166"/>
                <a:gd name="connsiteX74" fmla="*/ 4260418 w 4619594"/>
                <a:gd name="connsiteY74" fmla="*/ 191882 h 466166"/>
                <a:gd name="connsiteX75" fmla="*/ 4260418 w 4619594"/>
                <a:gd name="connsiteY75" fmla="*/ 466131 h 466166"/>
                <a:gd name="connsiteX76" fmla="*/ 4029511 w 4619594"/>
                <a:gd name="connsiteY76" fmla="*/ 466131 h 466166"/>
                <a:gd name="connsiteX77" fmla="*/ 4029511 w 4619594"/>
                <a:gd name="connsiteY77" fmla="*/ 82261 h 466166"/>
                <a:gd name="connsiteX78" fmla="*/ 4414322 w 4619594"/>
                <a:gd name="connsiteY78" fmla="*/ 82261 h 46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619594" h="466166">
                  <a:moveTo>
                    <a:pt x="1874450" y="0"/>
                  </a:moveTo>
                  <a:lnTo>
                    <a:pt x="2105356" y="0"/>
                  </a:lnTo>
                  <a:lnTo>
                    <a:pt x="2105356" y="356439"/>
                  </a:lnTo>
                  <a:lnTo>
                    <a:pt x="2259294" y="356439"/>
                  </a:lnTo>
                  <a:lnTo>
                    <a:pt x="2259294" y="466166"/>
                  </a:lnTo>
                  <a:lnTo>
                    <a:pt x="1874450" y="466166"/>
                  </a:lnTo>
                  <a:lnTo>
                    <a:pt x="1874450" y="0"/>
                  </a:lnTo>
                  <a:close/>
                  <a:moveTo>
                    <a:pt x="2977648" y="466166"/>
                  </a:moveTo>
                  <a:lnTo>
                    <a:pt x="3208554" y="466166"/>
                  </a:lnTo>
                  <a:lnTo>
                    <a:pt x="3208554" y="191917"/>
                  </a:lnTo>
                  <a:lnTo>
                    <a:pt x="3336791" y="191917"/>
                  </a:lnTo>
                  <a:lnTo>
                    <a:pt x="3336791" y="82225"/>
                  </a:lnTo>
                  <a:lnTo>
                    <a:pt x="3028949" y="82225"/>
                  </a:lnTo>
                  <a:lnTo>
                    <a:pt x="3028949" y="82261"/>
                  </a:lnTo>
                  <a:cubicBezTo>
                    <a:pt x="3003348" y="82261"/>
                    <a:pt x="2977648" y="109444"/>
                    <a:pt x="2977648" y="137053"/>
                  </a:cubicBezTo>
                  <a:lnTo>
                    <a:pt x="2977648" y="466166"/>
                  </a:lnTo>
                  <a:close/>
                  <a:moveTo>
                    <a:pt x="3909320" y="82261"/>
                  </a:moveTo>
                  <a:lnTo>
                    <a:pt x="3504294" y="82261"/>
                  </a:lnTo>
                  <a:cubicBezTo>
                    <a:pt x="3316244" y="82261"/>
                    <a:pt x="3316577" y="466166"/>
                    <a:pt x="3504294" y="466166"/>
                  </a:cubicBezTo>
                  <a:lnTo>
                    <a:pt x="3952542" y="466166"/>
                  </a:lnTo>
                  <a:lnTo>
                    <a:pt x="3952542" y="356439"/>
                  </a:lnTo>
                  <a:lnTo>
                    <a:pt x="3593365" y="356439"/>
                  </a:lnTo>
                  <a:lnTo>
                    <a:pt x="3593365" y="301610"/>
                  </a:lnTo>
                  <a:lnTo>
                    <a:pt x="3909287" y="301610"/>
                  </a:lnTo>
                  <a:cubicBezTo>
                    <a:pt x="4001716" y="301610"/>
                    <a:pt x="4000353" y="82261"/>
                    <a:pt x="3909320" y="82261"/>
                  </a:cubicBezTo>
                  <a:close/>
                  <a:moveTo>
                    <a:pt x="3593398" y="191917"/>
                  </a:moveTo>
                  <a:lnTo>
                    <a:pt x="3772937" y="191917"/>
                  </a:lnTo>
                  <a:lnTo>
                    <a:pt x="3772937" y="246746"/>
                  </a:lnTo>
                  <a:lnTo>
                    <a:pt x="3593398" y="246746"/>
                  </a:lnTo>
                  <a:lnTo>
                    <a:pt x="3593398" y="191917"/>
                  </a:lnTo>
                  <a:close/>
                  <a:moveTo>
                    <a:pt x="2379518" y="466166"/>
                  </a:moveTo>
                  <a:lnTo>
                    <a:pt x="2784477" y="466166"/>
                  </a:lnTo>
                  <a:cubicBezTo>
                    <a:pt x="2972594" y="466166"/>
                    <a:pt x="2972261" y="82261"/>
                    <a:pt x="2784477" y="82261"/>
                  </a:cubicBezTo>
                  <a:lnTo>
                    <a:pt x="2336229" y="82261"/>
                  </a:lnTo>
                  <a:lnTo>
                    <a:pt x="2336229" y="191953"/>
                  </a:lnTo>
                  <a:lnTo>
                    <a:pt x="2695439" y="191953"/>
                  </a:lnTo>
                  <a:lnTo>
                    <a:pt x="2695439" y="246781"/>
                  </a:lnTo>
                  <a:lnTo>
                    <a:pt x="2379518" y="246781"/>
                  </a:lnTo>
                  <a:cubicBezTo>
                    <a:pt x="2287022" y="246781"/>
                    <a:pt x="2288419" y="466166"/>
                    <a:pt x="2379518" y="466166"/>
                  </a:cubicBezTo>
                  <a:close/>
                  <a:moveTo>
                    <a:pt x="2695439" y="356439"/>
                  </a:moveTo>
                  <a:lnTo>
                    <a:pt x="2515801" y="356439"/>
                  </a:lnTo>
                  <a:lnTo>
                    <a:pt x="2515801" y="301646"/>
                  </a:lnTo>
                  <a:lnTo>
                    <a:pt x="2695439" y="301646"/>
                  </a:lnTo>
                  <a:lnTo>
                    <a:pt x="2695439" y="356439"/>
                  </a:lnTo>
                  <a:close/>
                  <a:moveTo>
                    <a:pt x="1823115" y="82261"/>
                  </a:moveTo>
                  <a:lnTo>
                    <a:pt x="1368982" y="82261"/>
                  </a:lnTo>
                  <a:cubicBezTo>
                    <a:pt x="1188712" y="82261"/>
                    <a:pt x="1189011" y="466166"/>
                    <a:pt x="1368982" y="466166"/>
                  </a:cubicBezTo>
                  <a:lnTo>
                    <a:pt x="1823115" y="466166"/>
                  </a:lnTo>
                  <a:lnTo>
                    <a:pt x="1823115" y="356439"/>
                  </a:lnTo>
                  <a:lnTo>
                    <a:pt x="1528040" y="356439"/>
                  </a:lnTo>
                  <a:cubicBezTo>
                    <a:pt x="1442958" y="356439"/>
                    <a:pt x="1442958" y="191917"/>
                    <a:pt x="1528040" y="191917"/>
                  </a:cubicBezTo>
                  <a:lnTo>
                    <a:pt x="1823115" y="191917"/>
                  </a:lnTo>
                  <a:lnTo>
                    <a:pt x="1823115" y="82261"/>
                  </a:lnTo>
                  <a:close/>
                  <a:moveTo>
                    <a:pt x="1001460" y="320"/>
                  </a:moveTo>
                  <a:lnTo>
                    <a:pt x="1001792" y="0"/>
                  </a:lnTo>
                  <a:lnTo>
                    <a:pt x="1181796" y="0"/>
                  </a:lnTo>
                  <a:lnTo>
                    <a:pt x="1181796" y="466166"/>
                  </a:lnTo>
                  <a:lnTo>
                    <a:pt x="950890" y="466166"/>
                  </a:lnTo>
                  <a:lnTo>
                    <a:pt x="950890" y="246746"/>
                  </a:lnTo>
                  <a:lnTo>
                    <a:pt x="720016" y="466166"/>
                  </a:lnTo>
                  <a:lnTo>
                    <a:pt x="491603" y="466166"/>
                  </a:lnTo>
                  <a:lnTo>
                    <a:pt x="491603" y="246746"/>
                  </a:lnTo>
                  <a:lnTo>
                    <a:pt x="260663" y="466166"/>
                  </a:lnTo>
                  <a:lnTo>
                    <a:pt x="0" y="466166"/>
                  </a:lnTo>
                  <a:lnTo>
                    <a:pt x="542905" y="0"/>
                  </a:lnTo>
                  <a:lnTo>
                    <a:pt x="720016" y="0"/>
                  </a:lnTo>
                  <a:lnTo>
                    <a:pt x="720016" y="246746"/>
                  </a:lnTo>
                  <a:lnTo>
                    <a:pt x="1001460" y="320"/>
                  </a:lnTo>
                  <a:close/>
                  <a:moveTo>
                    <a:pt x="4414322" y="82261"/>
                  </a:moveTo>
                  <a:lnTo>
                    <a:pt x="4494383" y="82261"/>
                  </a:lnTo>
                  <a:cubicBezTo>
                    <a:pt x="4570089" y="82261"/>
                    <a:pt x="4616868" y="133607"/>
                    <a:pt x="4619595" y="186659"/>
                  </a:cubicBezTo>
                  <a:lnTo>
                    <a:pt x="4619595" y="466131"/>
                  </a:lnTo>
                  <a:lnTo>
                    <a:pt x="4414322" y="466131"/>
                  </a:lnTo>
                  <a:lnTo>
                    <a:pt x="4414322" y="274569"/>
                  </a:lnTo>
                  <a:cubicBezTo>
                    <a:pt x="4414322" y="217289"/>
                    <a:pt x="4363020" y="191882"/>
                    <a:pt x="4260418" y="191882"/>
                  </a:cubicBezTo>
                  <a:lnTo>
                    <a:pt x="4260418" y="466131"/>
                  </a:lnTo>
                  <a:lnTo>
                    <a:pt x="4029511" y="466131"/>
                  </a:lnTo>
                  <a:lnTo>
                    <a:pt x="4029511" y="82261"/>
                  </a:lnTo>
                  <a:lnTo>
                    <a:pt x="4414322" y="82261"/>
                  </a:lnTo>
                  <a:close/>
                </a:path>
              </a:pathLst>
            </a:custGeom>
            <a:solidFill>
              <a:schemeClr val="bg1"/>
            </a:solidFill>
            <a:ln w="332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E7A94D6-6A4F-2423-BFAB-984A0A53736F}"/>
                </a:ext>
              </a:extLst>
            </p:cNvPr>
            <p:cNvSpPr/>
            <p:nvPr/>
          </p:nvSpPr>
          <p:spPr>
            <a:xfrm>
              <a:off x="4854657" y="3021518"/>
              <a:ext cx="1013696" cy="573956"/>
            </a:xfrm>
            <a:custGeom>
              <a:avLst/>
              <a:gdLst>
                <a:gd name="connsiteX0" fmla="*/ 0 w 1013696"/>
                <a:gd name="connsiteY0" fmla="*/ 290398 h 573956"/>
                <a:gd name="connsiteX1" fmla="*/ 547293 w 1013696"/>
                <a:gd name="connsiteY1" fmla="*/ 573957 h 573956"/>
                <a:gd name="connsiteX2" fmla="*/ 0 w 1013696"/>
                <a:gd name="connsiteY2" fmla="*/ 290398 h 57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3696" h="573956">
                  <a:moveTo>
                    <a:pt x="0" y="290398"/>
                  </a:moveTo>
                  <a:cubicBezTo>
                    <a:pt x="841903" y="-205439"/>
                    <a:pt x="1492896" y="-37187"/>
                    <a:pt x="547293" y="573957"/>
                  </a:cubicBezTo>
                  <a:cubicBezTo>
                    <a:pt x="755226" y="202417"/>
                    <a:pt x="491038" y="165888"/>
                    <a:pt x="0" y="290398"/>
                  </a:cubicBezTo>
                  <a:close/>
                </a:path>
              </a:pathLst>
            </a:custGeom>
            <a:solidFill>
              <a:srgbClr val="CC2A2D"/>
            </a:solidFill>
            <a:ln w="332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1BBBEE4E-ED6B-6BC3-6B2F-462001A314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7173466"/>
                  </p:ext>
                </p:extLst>
              </p:nvPr>
            </p:nvGraphicFramePr>
            <p:xfrm>
              <a:off x="3558878" y="3883333"/>
              <a:ext cx="5388464" cy="15042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88464" cy="1504200"/>
                    </a:xfrm>
                    <a:prstGeom prst="rect">
                      <a:avLst/>
                    </a:prstGeom>
                  </am3d:spPr>
                  <am3d:camera>
                    <am3d:pos x="0" y="0" z="595282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1793" d="1000000"/>
                    <am3d:preTrans dx="15512" dy="-4333765" dz="1958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0640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1BBBEE4E-ED6B-6BC3-6B2F-462001A314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8878" y="3883333"/>
                <a:ext cx="5388464" cy="15042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73A0934-49EB-974A-2458-C39B3E06DEBF}"/>
              </a:ext>
            </a:extLst>
          </p:cNvPr>
          <p:cNvSpPr txBox="1"/>
          <p:nvPr/>
        </p:nvSpPr>
        <p:spPr>
          <a:xfrm>
            <a:off x="3093394" y="3000868"/>
            <a:ext cx="6319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-Space Black Demo" panose="02000500000000000000" pitchFamily="2" charset="0"/>
              </a:rPr>
              <a:t>McLaren P1</a:t>
            </a:r>
            <a:endParaRPr lang="en-IN" sz="6000" dirty="0">
              <a:solidFill>
                <a:schemeClr val="accent4">
                  <a:lumMod val="40000"/>
                  <a:lumOff val="60000"/>
                </a:schemeClr>
              </a:solidFill>
              <a:latin typeface="A-Space Black Demo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554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0C1FF-59FC-8F21-C8F2-D0B3C842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5049760-7B01-775C-E0B5-441B8E6C16E4}"/>
              </a:ext>
            </a:extLst>
          </p:cNvPr>
          <p:cNvSpPr>
            <a:spLocks/>
          </p:cNvSpPr>
          <p:nvPr/>
        </p:nvSpPr>
        <p:spPr>
          <a:xfrm>
            <a:off x="0" y="0"/>
            <a:ext cx="8815754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8" name="Graphic 4">
            <a:extLst>
              <a:ext uri="{FF2B5EF4-FFF2-40B4-BE49-F238E27FC236}">
                <a16:creationId xmlns:a16="http://schemas.microsoft.com/office/drawing/2014/main" id="{EC191CB9-079D-A010-B650-3C7A143D4680}"/>
              </a:ext>
            </a:extLst>
          </p:cNvPr>
          <p:cNvGrpSpPr>
            <a:grpSpLocks/>
          </p:cNvGrpSpPr>
          <p:nvPr/>
        </p:nvGrpSpPr>
        <p:grpSpPr>
          <a:xfrm>
            <a:off x="399162" y="462937"/>
            <a:ext cx="3235111" cy="489580"/>
            <a:chOff x="658175" y="3021518"/>
            <a:chExt cx="5210178" cy="78847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DC44D6-BF06-5C52-F937-667688BD6F65}"/>
                </a:ext>
              </a:extLst>
            </p:cNvPr>
            <p:cNvSpPr/>
            <p:nvPr/>
          </p:nvSpPr>
          <p:spPr>
            <a:xfrm>
              <a:off x="658175" y="3343825"/>
              <a:ext cx="4619594" cy="466166"/>
            </a:xfrm>
            <a:custGeom>
              <a:avLst/>
              <a:gdLst>
                <a:gd name="connsiteX0" fmla="*/ 1874450 w 4619594"/>
                <a:gd name="connsiteY0" fmla="*/ 0 h 466166"/>
                <a:gd name="connsiteX1" fmla="*/ 2105356 w 4619594"/>
                <a:gd name="connsiteY1" fmla="*/ 0 h 466166"/>
                <a:gd name="connsiteX2" fmla="*/ 2105356 w 4619594"/>
                <a:gd name="connsiteY2" fmla="*/ 356439 h 466166"/>
                <a:gd name="connsiteX3" fmla="*/ 2259294 w 4619594"/>
                <a:gd name="connsiteY3" fmla="*/ 356439 h 466166"/>
                <a:gd name="connsiteX4" fmla="*/ 2259294 w 4619594"/>
                <a:gd name="connsiteY4" fmla="*/ 466166 h 466166"/>
                <a:gd name="connsiteX5" fmla="*/ 1874450 w 4619594"/>
                <a:gd name="connsiteY5" fmla="*/ 466166 h 466166"/>
                <a:gd name="connsiteX6" fmla="*/ 1874450 w 4619594"/>
                <a:gd name="connsiteY6" fmla="*/ 0 h 466166"/>
                <a:gd name="connsiteX7" fmla="*/ 2977648 w 4619594"/>
                <a:gd name="connsiteY7" fmla="*/ 466166 h 466166"/>
                <a:gd name="connsiteX8" fmla="*/ 3208554 w 4619594"/>
                <a:gd name="connsiteY8" fmla="*/ 466166 h 466166"/>
                <a:gd name="connsiteX9" fmla="*/ 3208554 w 4619594"/>
                <a:gd name="connsiteY9" fmla="*/ 191917 h 466166"/>
                <a:gd name="connsiteX10" fmla="*/ 3336791 w 4619594"/>
                <a:gd name="connsiteY10" fmla="*/ 191917 h 466166"/>
                <a:gd name="connsiteX11" fmla="*/ 3336791 w 4619594"/>
                <a:gd name="connsiteY11" fmla="*/ 82225 h 466166"/>
                <a:gd name="connsiteX12" fmla="*/ 3028949 w 4619594"/>
                <a:gd name="connsiteY12" fmla="*/ 82225 h 466166"/>
                <a:gd name="connsiteX13" fmla="*/ 3028949 w 4619594"/>
                <a:gd name="connsiteY13" fmla="*/ 82261 h 466166"/>
                <a:gd name="connsiteX14" fmla="*/ 2977648 w 4619594"/>
                <a:gd name="connsiteY14" fmla="*/ 137053 h 466166"/>
                <a:gd name="connsiteX15" fmla="*/ 2977648 w 4619594"/>
                <a:gd name="connsiteY15" fmla="*/ 466166 h 466166"/>
                <a:gd name="connsiteX16" fmla="*/ 3909320 w 4619594"/>
                <a:gd name="connsiteY16" fmla="*/ 82261 h 466166"/>
                <a:gd name="connsiteX17" fmla="*/ 3504294 w 4619594"/>
                <a:gd name="connsiteY17" fmla="*/ 82261 h 466166"/>
                <a:gd name="connsiteX18" fmla="*/ 3504294 w 4619594"/>
                <a:gd name="connsiteY18" fmla="*/ 466166 h 466166"/>
                <a:gd name="connsiteX19" fmla="*/ 3952542 w 4619594"/>
                <a:gd name="connsiteY19" fmla="*/ 466166 h 466166"/>
                <a:gd name="connsiteX20" fmla="*/ 3952542 w 4619594"/>
                <a:gd name="connsiteY20" fmla="*/ 356439 h 466166"/>
                <a:gd name="connsiteX21" fmla="*/ 3593365 w 4619594"/>
                <a:gd name="connsiteY21" fmla="*/ 356439 h 466166"/>
                <a:gd name="connsiteX22" fmla="*/ 3593365 w 4619594"/>
                <a:gd name="connsiteY22" fmla="*/ 301610 h 466166"/>
                <a:gd name="connsiteX23" fmla="*/ 3909287 w 4619594"/>
                <a:gd name="connsiteY23" fmla="*/ 301610 h 466166"/>
                <a:gd name="connsiteX24" fmla="*/ 3909320 w 4619594"/>
                <a:gd name="connsiteY24" fmla="*/ 82261 h 466166"/>
                <a:gd name="connsiteX25" fmla="*/ 3593398 w 4619594"/>
                <a:gd name="connsiteY25" fmla="*/ 191917 h 466166"/>
                <a:gd name="connsiteX26" fmla="*/ 3772937 w 4619594"/>
                <a:gd name="connsiteY26" fmla="*/ 191917 h 466166"/>
                <a:gd name="connsiteX27" fmla="*/ 3772937 w 4619594"/>
                <a:gd name="connsiteY27" fmla="*/ 246746 h 466166"/>
                <a:gd name="connsiteX28" fmla="*/ 3593398 w 4619594"/>
                <a:gd name="connsiteY28" fmla="*/ 246746 h 466166"/>
                <a:gd name="connsiteX29" fmla="*/ 3593398 w 4619594"/>
                <a:gd name="connsiteY29" fmla="*/ 191917 h 466166"/>
                <a:gd name="connsiteX30" fmla="*/ 2379518 w 4619594"/>
                <a:gd name="connsiteY30" fmla="*/ 466166 h 466166"/>
                <a:gd name="connsiteX31" fmla="*/ 2784477 w 4619594"/>
                <a:gd name="connsiteY31" fmla="*/ 466166 h 466166"/>
                <a:gd name="connsiteX32" fmla="*/ 2784477 w 4619594"/>
                <a:gd name="connsiteY32" fmla="*/ 82261 h 466166"/>
                <a:gd name="connsiteX33" fmla="*/ 2336229 w 4619594"/>
                <a:gd name="connsiteY33" fmla="*/ 82261 h 466166"/>
                <a:gd name="connsiteX34" fmla="*/ 2336229 w 4619594"/>
                <a:gd name="connsiteY34" fmla="*/ 191953 h 466166"/>
                <a:gd name="connsiteX35" fmla="*/ 2695439 w 4619594"/>
                <a:gd name="connsiteY35" fmla="*/ 191953 h 466166"/>
                <a:gd name="connsiteX36" fmla="*/ 2695439 w 4619594"/>
                <a:gd name="connsiteY36" fmla="*/ 246781 h 466166"/>
                <a:gd name="connsiteX37" fmla="*/ 2379518 w 4619594"/>
                <a:gd name="connsiteY37" fmla="*/ 246781 h 466166"/>
                <a:gd name="connsiteX38" fmla="*/ 2379518 w 4619594"/>
                <a:gd name="connsiteY38" fmla="*/ 466166 h 466166"/>
                <a:gd name="connsiteX39" fmla="*/ 2695439 w 4619594"/>
                <a:gd name="connsiteY39" fmla="*/ 356439 h 466166"/>
                <a:gd name="connsiteX40" fmla="*/ 2515801 w 4619594"/>
                <a:gd name="connsiteY40" fmla="*/ 356439 h 466166"/>
                <a:gd name="connsiteX41" fmla="*/ 2515801 w 4619594"/>
                <a:gd name="connsiteY41" fmla="*/ 301646 h 466166"/>
                <a:gd name="connsiteX42" fmla="*/ 2695439 w 4619594"/>
                <a:gd name="connsiteY42" fmla="*/ 301646 h 466166"/>
                <a:gd name="connsiteX43" fmla="*/ 2695439 w 4619594"/>
                <a:gd name="connsiteY43" fmla="*/ 356439 h 466166"/>
                <a:gd name="connsiteX44" fmla="*/ 1823115 w 4619594"/>
                <a:gd name="connsiteY44" fmla="*/ 82261 h 466166"/>
                <a:gd name="connsiteX45" fmla="*/ 1368982 w 4619594"/>
                <a:gd name="connsiteY45" fmla="*/ 82261 h 466166"/>
                <a:gd name="connsiteX46" fmla="*/ 1368982 w 4619594"/>
                <a:gd name="connsiteY46" fmla="*/ 466166 h 466166"/>
                <a:gd name="connsiteX47" fmla="*/ 1823115 w 4619594"/>
                <a:gd name="connsiteY47" fmla="*/ 466166 h 466166"/>
                <a:gd name="connsiteX48" fmla="*/ 1823115 w 4619594"/>
                <a:gd name="connsiteY48" fmla="*/ 356439 h 466166"/>
                <a:gd name="connsiteX49" fmla="*/ 1528040 w 4619594"/>
                <a:gd name="connsiteY49" fmla="*/ 356439 h 466166"/>
                <a:gd name="connsiteX50" fmla="*/ 1528040 w 4619594"/>
                <a:gd name="connsiteY50" fmla="*/ 191917 h 466166"/>
                <a:gd name="connsiteX51" fmla="*/ 1823115 w 4619594"/>
                <a:gd name="connsiteY51" fmla="*/ 191917 h 466166"/>
                <a:gd name="connsiteX52" fmla="*/ 1823115 w 4619594"/>
                <a:gd name="connsiteY52" fmla="*/ 82261 h 466166"/>
                <a:gd name="connsiteX53" fmla="*/ 1001460 w 4619594"/>
                <a:gd name="connsiteY53" fmla="*/ 320 h 466166"/>
                <a:gd name="connsiteX54" fmla="*/ 1001792 w 4619594"/>
                <a:gd name="connsiteY54" fmla="*/ 0 h 466166"/>
                <a:gd name="connsiteX55" fmla="*/ 1181796 w 4619594"/>
                <a:gd name="connsiteY55" fmla="*/ 0 h 466166"/>
                <a:gd name="connsiteX56" fmla="*/ 1181796 w 4619594"/>
                <a:gd name="connsiteY56" fmla="*/ 466166 h 466166"/>
                <a:gd name="connsiteX57" fmla="*/ 950890 w 4619594"/>
                <a:gd name="connsiteY57" fmla="*/ 466166 h 466166"/>
                <a:gd name="connsiteX58" fmla="*/ 950890 w 4619594"/>
                <a:gd name="connsiteY58" fmla="*/ 246746 h 466166"/>
                <a:gd name="connsiteX59" fmla="*/ 720016 w 4619594"/>
                <a:gd name="connsiteY59" fmla="*/ 466166 h 466166"/>
                <a:gd name="connsiteX60" fmla="*/ 491603 w 4619594"/>
                <a:gd name="connsiteY60" fmla="*/ 466166 h 466166"/>
                <a:gd name="connsiteX61" fmla="*/ 491603 w 4619594"/>
                <a:gd name="connsiteY61" fmla="*/ 246746 h 466166"/>
                <a:gd name="connsiteX62" fmla="*/ 260663 w 4619594"/>
                <a:gd name="connsiteY62" fmla="*/ 466166 h 466166"/>
                <a:gd name="connsiteX63" fmla="*/ 0 w 4619594"/>
                <a:gd name="connsiteY63" fmla="*/ 466166 h 466166"/>
                <a:gd name="connsiteX64" fmla="*/ 542905 w 4619594"/>
                <a:gd name="connsiteY64" fmla="*/ 0 h 466166"/>
                <a:gd name="connsiteX65" fmla="*/ 720016 w 4619594"/>
                <a:gd name="connsiteY65" fmla="*/ 0 h 466166"/>
                <a:gd name="connsiteX66" fmla="*/ 720016 w 4619594"/>
                <a:gd name="connsiteY66" fmla="*/ 246746 h 466166"/>
                <a:gd name="connsiteX67" fmla="*/ 1001460 w 4619594"/>
                <a:gd name="connsiteY67" fmla="*/ 320 h 466166"/>
                <a:gd name="connsiteX68" fmla="*/ 4414322 w 4619594"/>
                <a:gd name="connsiteY68" fmla="*/ 82261 h 466166"/>
                <a:gd name="connsiteX69" fmla="*/ 4494383 w 4619594"/>
                <a:gd name="connsiteY69" fmla="*/ 82261 h 466166"/>
                <a:gd name="connsiteX70" fmla="*/ 4619595 w 4619594"/>
                <a:gd name="connsiteY70" fmla="*/ 186659 h 466166"/>
                <a:gd name="connsiteX71" fmla="*/ 4619595 w 4619594"/>
                <a:gd name="connsiteY71" fmla="*/ 466131 h 466166"/>
                <a:gd name="connsiteX72" fmla="*/ 4414322 w 4619594"/>
                <a:gd name="connsiteY72" fmla="*/ 466131 h 466166"/>
                <a:gd name="connsiteX73" fmla="*/ 4414322 w 4619594"/>
                <a:gd name="connsiteY73" fmla="*/ 274569 h 466166"/>
                <a:gd name="connsiteX74" fmla="*/ 4260418 w 4619594"/>
                <a:gd name="connsiteY74" fmla="*/ 191882 h 466166"/>
                <a:gd name="connsiteX75" fmla="*/ 4260418 w 4619594"/>
                <a:gd name="connsiteY75" fmla="*/ 466131 h 466166"/>
                <a:gd name="connsiteX76" fmla="*/ 4029511 w 4619594"/>
                <a:gd name="connsiteY76" fmla="*/ 466131 h 466166"/>
                <a:gd name="connsiteX77" fmla="*/ 4029511 w 4619594"/>
                <a:gd name="connsiteY77" fmla="*/ 82261 h 466166"/>
                <a:gd name="connsiteX78" fmla="*/ 4414322 w 4619594"/>
                <a:gd name="connsiteY78" fmla="*/ 82261 h 46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619594" h="466166">
                  <a:moveTo>
                    <a:pt x="1874450" y="0"/>
                  </a:moveTo>
                  <a:lnTo>
                    <a:pt x="2105356" y="0"/>
                  </a:lnTo>
                  <a:lnTo>
                    <a:pt x="2105356" y="356439"/>
                  </a:lnTo>
                  <a:lnTo>
                    <a:pt x="2259294" y="356439"/>
                  </a:lnTo>
                  <a:lnTo>
                    <a:pt x="2259294" y="466166"/>
                  </a:lnTo>
                  <a:lnTo>
                    <a:pt x="1874450" y="466166"/>
                  </a:lnTo>
                  <a:lnTo>
                    <a:pt x="1874450" y="0"/>
                  </a:lnTo>
                  <a:close/>
                  <a:moveTo>
                    <a:pt x="2977648" y="466166"/>
                  </a:moveTo>
                  <a:lnTo>
                    <a:pt x="3208554" y="466166"/>
                  </a:lnTo>
                  <a:lnTo>
                    <a:pt x="3208554" y="191917"/>
                  </a:lnTo>
                  <a:lnTo>
                    <a:pt x="3336791" y="191917"/>
                  </a:lnTo>
                  <a:lnTo>
                    <a:pt x="3336791" y="82225"/>
                  </a:lnTo>
                  <a:lnTo>
                    <a:pt x="3028949" y="82225"/>
                  </a:lnTo>
                  <a:lnTo>
                    <a:pt x="3028949" y="82261"/>
                  </a:lnTo>
                  <a:cubicBezTo>
                    <a:pt x="3003348" y="82261"/>
                    <a:pt x="2977648" y="109444"/>
                    <a:pt x="2977648" y="137053"/>
                  </a:cubicBezTo>
                  <a:lnTo>
                    <a:pt x="2977648" y="466166"/>
                  </a:lnTo>
                  <a:close/>
                  <a:moveTo>
                    <a:pt x="3909320" y="82261"/>
                  </a:moveTo>
                  <a:lnTo>
                    <a:pt x="3504294" y="82261"/>
                  </a:lnTo>
                  <a:cubicBezTo>
                    <a:pt x="3316244" y="82261"/>
                    <a:pt x="3316577" y="466166"/>
                    <a:pt x="3504294" y="466166"/>
                  </a:cubicBezTo>
                  <a:lnTo>
                    <a:pt x="3952542" y="466166"/>
                  </a:lnTo>
                  <a:lnTo>
                    <a:pt x="3952542" y="356439"/>
                  </a:lnTo>
                  <a:lnTo>
                    <a:pt x="3593365" y="356439"/>
                  </a:lnTo>
                  <a:lnTo>
                    <a:pt x="3593365" y="301610"/>
                  </a:lnTo>
                  <a:lnTo>
                    <a:pt x="3909287" y="301610"/>
                  </a:lnTo>
                  <a:cubicBezTo>
                    <a:pt x="4001716" y="301610"/>
                    <a:pt x="4000353" y="82261"/>
                    <a:pt x="3909320" y="82261"/>
                  </a:cubicBezTo>
                  <a:close/>
                  <a:moveTo>
                    <a:pt x="3593398" y="191917"/>
                  </a:moveTo>
                  <a:lnTo>
                    <a:pt x="3772937" y="191917"/>
                  </a:lnTo>
                  <a:lnTo>
                    <a:pt x="3772937" y="246746"/>
                  </a:lnTo>
                  <a:lnTo>
                    <a:pt x="3593398" y="246746"/>
                  </a:lnTo>
                  <a:lnTo>
                    <a:pt x="3593398" y="191917"/>
                  </a:lnTo>
                  <a:close/>
                  <a:moveTo>
                    <a:pt x="2379518" y="466166"/>
                  </a:moveTo>
                  <a:lnTo>
                    <a:pt x="2784477" y="466166"/>
                  </a:lnTo>
                  <a:cubicBezTo>
                    <a:pt x="2972594" y="466166"/>
                    <a:pt x="2972261" y="82261"/>
                    <a:pt x="2784477" y="82261"/>
                  </a:cubicBezTo>
                  <a:lnTo>
                    <a:pt x="2336229" y="82261"/>
                  </a:lnTo>
                  <a:lnTo>
                    <a:pt x="2336229" y="191953"/>
                  </a:lnTo>
                  <a:lnTo>
                    <a:pt x="2695439" y="191953"/>
                  </a:lnTo>
                  <a:lnTo>
                    <a:pt x="2695439" y="246781"/>
                  </a:lnTo>
                  <a:lnTo>
                    <a:pt x="2379518" y="246781"/>
                  </a:lnTo>
                  <a:cubicBezTo>
                    <a:pt x="2287022" y="246781"/>
                    <a:pt x="2288419" y="466166"/>
                    <a:pt x="2379518" y="466166"/>
                  </a:cubicBezTo>
                  <a:close/>
                  <a:moveTo>
                    <a:pt x="2695439" y="356439"/>
                  </a:moveTo>
                  <a:lnTo>
                    <a:pt x="2515801" y="356439"/>
                  </a:lnTo>
                  <a:lnTo>
                    <a:pt x="2515801" y="301646"/>
                  </a:lnTo>
                  <a:lnTo>
                    <a:pt x="2695439" y="301646"/>
                  </a:lnTo>
                  <a:lnTo>
                    <a:pt x="2695439" y="356439"/>
                  </a:lnTo>
                  <a:close/>
                  <a:moveTo>
                    <a:pt x="1823115" y="82261"/>
                  </a:moveTo>
                  <a:lnTo>
                    <a:pt x="1368982" y="82261"/>
                  </a:lnTo>
                  <a:cubicBezTo>
                    <a:pt x="1188712" y="82261"/>
                    <a:pt x="1189011" y="466166"/>
                    <a:pt x="1368982" y="466166"/>
                  </a:cubicBezTo>
                  <a:lnTo>
                    <a:pt x="1823115" y="466166"/>
                  </a:lnTo>
                  <a:lnTo>
                    <a:pt x="1823115" y="356439"/>
                  </a:lnTo>
                  <a:lnTo>
                    <a:pt x="1528040" y="356439"/>
                  </a:lnTo>
                  <a:cubicBezTo>
                    <a:pt x="1442958" y="356439"/>
                    <a:pt x="1442958" y="191917"/>
                    <a:pt x="1528040" y="191917"/>
                  </a:cubicBezTo>
                  <a:lnTo>
                    <a:pt x="1823115" y="191917"/>
                  </a:lnTo>
                  <a:lnTo>
                    <a:pt x="1823115" y="82261"/>
                  </a:lnTo>
                  <a:close/>
                  <a:moveTo>
                    <a:pt x="1001460" y="320"/>
                  </a:moveTo>
                  <a:lnTo>
                    <a:pt x="1001792" y="0"/>
                  </a:lnTo>
                  <a:lnTo>
                    <a:pt x="1181796" y="0"/>
                  </a:lnTo>
                  <a:lnTo>
                    <a:pt x="1181796" y="466166"/>
                  </a:lnTo>
                  <a:lnTo>
                    <a:pt x="950890" y="466166"/>
                  </a:lnTo>
                  <a:lnTo>
                    <a:pt x="950890" y="246746"/>
                  </a:lnTo>
                  <a:lnTo>
                    <a:pt x="720016" y="466166"/>
                  </a:lnTo>
                  <a:lnTo>
                    <a:pt x="491603" y="466166"/>
                  </a:lnTo>
                  <a:lnTo>
                    <a:pt x="491603" y="246746"/>
                  </a:lnTo>
                  <a:lnTo>
                    <a:pt x="260663" y="466166"/>
                  </a:lnTo>
                  <a:lnTo>
                    <a:pt x="0" y="466166"/>
                  </a:lnTo>
                  <a:lnTo>
                    <a:pt x="542905" y="0"/>
                  </a:lnTo>
                  <a:lnTo>
                    <a:pt x="720016" y="0"/>
                  </a:lnTo>
                  <a:lnTo>
                    <a:pt x="720016" y="246746"/>
                  </a:lnTo>
                  <a:lnTo>
                    <a:pt x="1001460" y="320"/>
                  </a:lnTo>
                  <a:close/>
                  <a:moveTo>
                    <a:pt x="4414322" y="82261"/>
                  </a:moveTo>
                  <a:lnTo>
                    <a:pt x="4494383" y="82261"/>
                  </a:lnTo>
                  <a:cubicBezTo>
                    <a:pt x="4570089" y="82261"/>
                    <a:pt x="4616868" y="133607"/>
                    <a:pt x="4619595" y="186659"/>
                  </a:cubicBezTo>
                  <a:lnTo>
                    <a:pt x="4619595" y="466131"/>
                  </a:lnTo>
                  <a:lnTo>
                    <a:pt x="4414322" y="466131"/>
                  </a:lnTo>
                  <a:lnTo>
                    <a:pt x="4414322" y="274569"/>
                  </a:lnTo>
                  <a:cubicBezTo>
                    <a:pt x="4414322" y="217289"/>
                    <a:pt x="4363020" y="191882"/>
                    <a:pt x="4260418" y="191882"/>
                  </a:cubicBezTo>
                  <a:lnTo>
                    <a:pt x="4260418" y="466131"/>
                  </a:lnTo>
                  <a:lnTo>
                    <a:pt x="4029511" y="466131"/>
                  </a:lnTo>
                  <a:lnTo>
                    <a:pt x="4029511" y="82261"/>
                  </a:lnTo>
                  <a:lnTo>
                    <a:pt x="4414322" y="82261"/>
                  </a:lnTo>
                  <a:close/>
                </a:path>
              </a:pathLst>
            </a:custGeom>
            <a:solidFill>
              <a:schemeClr val="bg1"/>
            </a:solidFill>
            <a:ln w="332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619E051-D118-6663-A23A-AB4282EA2CCE}"/>
                </a:ext>
              </a:extLst>
            </p:cNvPr>
            <p:cNvSpPr/>
            <p:nvPr/>
          </p:nvSpPr>
          <p:spPr>
            <a:xfrm>
              <a:off x="4854657" y="3021518"/>
              <a:ext cx="1013696" cy="573956"/>
            </a:xfrm>
            <a:custGeom>
              <a:avLst/>
              <a:gdLst>
                <a:gd name="connsiteX0" fmla="*/ 0 w 1013696"/>
                <a:gd name="connsiteY0" fmla="*/ 290398 h 573956"/>
                <a:gd name="connsiteX1" fmla="*/ 547293 w 1013696"/>
                <a:gd name="connsiteY1" fmla="*/ 573957 h 573956"/>
                <a:gd name="connsiteX2" fmla="*/ 0 w 1013696"/>
                <a:gd name="connsiteY2" fmla="*/ 290398 h 57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3696" h="573956">
                  <a:moveTo>
                    <a:pt x="0" y="290398"/>
                  </a:moveTo>
                  <a:cubicBezTo>
                    <a:pt x="841903" y="-205439"/>
                    <a:pt x="1492896" y="-37187"/>
                    <a:pt x="547293" y="573957"/>
                  </a:cubicBezTo>
                  <a:cubicBezTo>
                    <a:pt x="755226" y="202417"/>
                    <a:pt x="491038" y="165888"/>
                    <a:pt x="0" y="290398"/>
                  </a:cubicBezTo>
                  <a:close/>
                </a:path>
              </a:pathLst>
            </a:custGeom>
            <a:solidFill>
              <a:srgbClr val="CC2A2D"/>
            </a:solidFill>
            <a:ln w="332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BC587467-C787-3197-5B02-9219C91795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4388547"/>
                  </p:ext>
                </p:extLst>
              </p:nvPr>
            </p:nvGraphicFramePr>
            <p:xfrm>
              <a:off x="5422355" y="1953157"/>
              <a:ext cx="6800773" cy="36385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00773" cy="3638508"/>
                    </a:xfrm>
                    <a:prstGeom prst="rect">
                      <a:avLst/>
                    </a:prstGeom>
                  </am3d:spPr>
                  <am3d:camera>
                    <am3d:pos x="0" y="0" z="595282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1793" d="1000000"/>
                    <am3d:preTrans dx="15512" dy="-4333765" dz="19583"/>
                    <am3d:scale>
                      <am3d:sx n="1000000" d="1000000"/>
                      <am3d:sy n="1000000" d="1000000"/>
                      <am3d:sz n="1000000" d="1000000"/>
                    </am3d:scale>
                    <am3d:rot ax="799042" ay="2001660" az="4633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4011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BC587467-C787-3197-5B02-9219C91795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2355" y="1953157"/>
                <a:ext cx="6800773" cy="363850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B140ADA-A941-EEBC-44D5-C13FDD3E62CF}"/>
              </a:ext>
            </a:extLst>
          </p:cNvPr>
          <p:cNvSpPr txBox="1"/>
          <p:nvPr/>
        </p:nvSpPr>
        <p:spPr>
          <a:xfrm>
            <a:off x="399162" y="1342909"/>
            <a:ext cx="6319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-Space Black Demo" panose="02000500000000000000" pitchFamily="2" charset="0"/>
              </a:rPr>
              <a:t>M</a:t>
            </a:r>
            <a:r>
              <a:rPr lang="en-US" sz="6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-Space Black Demo" panose="02000500000000000000" pitchFamily="2" charset="0"/>
              </a:rPr>
              <a:t>cLaren P1</a:t>
            </a:r>
            <a:endParaRPr lang="en-IN" sz="6000" dirty="0">
              <a:solidFill>
                <a:schemeClr val="accent4">
                  <a:lumMod val="40000"/>
                  <a:lumOff val="60000"/>
                </a:schemeClr>
              </a:solidFill>
              <a:latin typeface="A-Space Black Demo" panose="020005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274ABB-2B5D-FFA4-6924-F2D2C156896C}"/>
              </a:ext>
            </a:extLst>
          </p:cNvPr>
          <p:cNvSpPr/>
          <p:nvPr/>
        </p:nvSpPr>
        <p:spPr>
          <a:xfrm>
            <a:off x="385188" y="2246176"/>
            <a:ext cx="6319431" cy="1331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4BDC6-B995-FCCE-D41B-43081A9D3F84}"/>
              </a:ext>
            </a:extLst>
          </p:cNvPr>
          <p:cNvSpPr txBox="1"/>
          <p:nvPr/>
        </p:nvSpPr>
        <p:spPr>
          <a:xfrm>
            <a:off x="381884" y="2889841"/>
            <a:ext cx="587535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Hybrid Hypercar, Pure Experience</a:t>
            </a:r>
          </a:p>
          <a:p>
            <a:endParaRPr lang="en-US" sz="2000" dirty="0">
              <a:solidFill>
                <a:schemeClr val="bg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A track-bred masterpiece that fuses electric surge with a high-revving combustion heart, married to a carbon-fiber monocoque, active aerodynamics and race-derived chassis.</a:t>
            </a:r>
          </a:p>
          <a:p>
            <a:endParaRPr lang="en-US" sz="2000" dirty="0">
              <a:solidFill>
                <a:schemeClr val="bg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Instant acceleration, surgical handling and a visceral soundtrack deliver a full-sensory drive, while hand-finished details and extreme rarity make ownership a statement of engineered luxury.</a:t>
            </a:r>
          </a:p>
        </p:txBody>
      </p:sp>
    </p:spTree>
    <p:extLst>
      <p:ext uri="{BB962C8B-B14F-4D97-AF65-F5344CB8AC3E}">
        <p14:creationId xmlns:p14="http://schemas.microsoft.com/office/powerpoint/2010/main" val="1875400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23D46-8D7F-47E4-D9A0-693FEB30B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A30A0C-0276-A1A8-A9EF-8471F1683E88}"/>
              </a:ext>
            </a:extLst>
          </p:cNvPr>
          <p:cNvSpPr>
            <a:spLocks/>
          </p:cNvSpPr>
          <p:nvPr/>
        </p:nvSpPr>
        <p:spPr>
          <a:xfrm>
            <a:off x="0" y="0"/>
            <a:ext cx="8815754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8" name="Graphic 4">
            <a:extLst>
              <a:ext uri="{FF2B5EF4-FFF2-40B4-BE49-F238E27FC236}">
                <a16:creationId xmlns:a16="http://schemas.microsoft.com/office/drawing/2014/main" id="{EA7823A2-FE16-0CFF-A368-20BF693D64EB}"/>
              </a:ext>
            </a:extLst>
          </p:cNvPr>
          <p:cNvGrpSpPr>
            <a:grpSpLocks/>
          </p:cNvGrpSpPr>
          <p:nvPr/>
        </p:nvGrpSpPr>
        <p:grpSpPr>
          <a:xfrm>
            <a:off x="399162" y="462937"/>
            <a:ext cx="3235111" cy="489580"/>
            <a:chOff x="658175" y="3021518"/>
            <a:chExt cx="5210178" cy="78847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99C98A5-DE54-2922-9478-E1DFA54485B5}"/>
                </a:ext>
              </a:extLst>
            </p:cNvPr>
            <p:cNvSpPr/>
            <p:nvPr/>
          </p:nvSpPr>
          <p:spPr>
            <a:xfrm>
              <a:off x="658175" y="3343825"/>
              <a:ext cx="4619594" cy="466166"/>
            </a:xfrm>
            <a:custGeom>
              <a:avLst/>
              <a:gdLst>
                <a:gd name="connsiteX0" fmla="*/ 1874450 w 4619594"/>
                <a:gd name="connsiteY0" fmla="*/ 0 h 466166"/>
                <a:gd name="connsiteX1" fmla="*/ 2105356 w 4619594"/>
                <a:gd name="connsiteY1" fmla="*/ 0 h 466166"/>
                <a:gd name="connsiteX2" fmla="*/ 2105356 w 4619594"/>
                <a:gd name="connsiteY2" fmla="*/ 356439 h 466166"/>
                <a:gd name="connsiteX3" fmla="*/ 2259294 w 4619594"/>
                <a:gd name="connsiteY3" fmla="*/ 356439 h 466166"/>
                <a:gd name="connsiteX4" fmla="*/ 2259294 w 4619594"/>
                <a:gd name="connsiteY4" fmla="*/ 466166 h 466166"/>
                <a:gd name="connsiteX5" fmla="*/ 1874450 w 4619594"/>
                <a:gd name="connsiteY5" fmla="*/ 466166 h 466166"/>
                <a:gd name="connsiteX6" fmla="*/ 1874450 w 4619594"/>
                <a:gd name="connsiteY6" fmla="*/ 0 h 466166"/>
                <a:gd name="connsiteX7" fmla="*/ 2977648 w 4619594"/>
                <a:gd name="connsiteY7" fmla="*/ 466166 h 466166"/>
                <a:gd name="connsiteX8" fmla="*/ 3208554 w 4619594"/>
                <a:gd name="connsiteY8" fmla="*/ 466166 h 466166"/>
                <a:gd name="connsiteX9" fmla="*/ 3208554 w 4619594"/>
                <a:gd name="connsiteY9" fmla="*/ 191917 h 466166"/>
                <a:gd name="connsiteX10" fmla="*/ 3336791 w 4619594"/>
                <a:gd name="connsiteY10" fmla="*/ 191917 h 466166"/>
                <a:gd name="connsiteX11" fmla="*/ 3336791 w 4619594"/>
                <a:gd name="connsiteY11" fmla="*/ 82225 h 466166"/>
                <a:gd name="connsiteX12" fmla="*/ 3028949 w 4619594"/>
                <a:gd name="connsiteY12" fmla="*/ 82225 h 466166"/>
                <a:gd name="connsiteX13" fmla="*/ 3028949 w 4619594"/>
                <a:gd name="connsiteY13" fmla="*/ 82261 h 466166"/>
                <a:gd name="connsiteX14" fmla="*/ 2977648 w 4619594"/>
                <a:gd name="connsiteY14" fmla="*/ 137053 h 466166"/>
                <a:gd name="connsiteX15" fmla="*/ 2977648 w 4619594"/>
                <a:gd name="connsiteY15" fmla="*/ 466166 h 466166"/>
                <a:gd name="connsiteX16" fmla="*/ 3909320 w 4619594"/>
                <a:gd name="connsiteY16" fmla="*/ 82261 h 466166"/>
                <a:gd name="connsiteX17" fmla="*/ 3504294 w 4619594"/>
                <a:gd name="connsiteY17" fmla="*/ 82261 h 466166"/>
                <a:gd name="connsiteX18" fmla="*/ 3504294 w 4619594"/>
                <a:gd name="connsiteY18" fmla="*/ 466166 h 466166"/>
                <a:gd name="connsiteX19" fmla="*/ 3952542 w 4619594"/>
                <a:gd name="connsiteY19" fmla="*/ 466166 h 466166"/>
                <a:gd name="connsiteX20" fmla="*/ 3952542 w 4619594"/>
                <a:gd name="connsiteY20" fmla="*/ 356439 h 466166"/>
                <a:gd name="connsiteX21" fmla="*/ 3593365 w 4619594"/>
                <a:gd name="connsiteY21" fmla="*/ 356439 h 466166"/>
                <a:gd name="connsiteX22" fmla="*/ 3593365 w 4619594"/>
                <a:gd name="connsiteY22" fmla="*/ 301610 h 466166"/>
                <a:gd name="connsiteX23" fmla="*/ 3909287 w 4619594"/>
                <a:gd name="connsiteY23" fmla="*/ 301610 h 466166"/>
                <a:gd name="connsiteX24" fmla="*/ 3909320 w 4619594"/>
                <a:gd name="connsiteY24" fmla="*/ 82261 h 466166"/>
                <a:gd name="connsiteX25" fmla="*/ 3593398 w 4619594"/>
                <a:gd name="connsiteY25" fmla="*/ 191917 h 466166"/>
                <a:gd name="connsiteX26" fmla="*/ 3772937 w 4619594"/>
                <a:gd name="connsiteY26" fmla="*/ 191917 h 466166"/>
                <a:gd name="connsiteX27" fmla="*/ 3772937 w 4619594"/>
                <a:gd name="connsiteY27" fmla="*/ 246746 h 466166"/>
                <a:gd name="connsiteX28" fmla="*/ 3593398 w 4619594"/>
                <a:gd name="connsiteY28" fmla="*/ 246746 h 466166"/>
                <a:gd name="connsiteX29" fmla="*/ 3593398 w 4619594"/>
                <a:gd name="connsiteY29" fmla="*/ 191917 h 466166"/>
                <a:gd name="connsiteX30" fmla="*/ 2379518 w 4619594"/>
                <a:gd name="connsiteY30" fmla="*/ 466166 h 466166"/>
                <a:gd name="connsiteX31" fmla="*/ 2784477 w 4619594"/>
                <a:gd name="connsiteY31" fmla="*/ 466166 h 466166"/>
                <a:gd name="connsiteX32" fmla="*/ 2784477 w 4619594"/>
                <a:gd name="connsiteY32" fmla="*/ 82261 h 466166"/>
                <a:gd name="connsiteX33" fmla="*/ 2336229 w 4619594"/>
                <a:gd name="connsiteY33" fmla="*/ 82261 h 466166"/>
                <a:gd name="connsiteX34" fmla="*/ 2336229 w 4619594"/>
                <a:gd name="connsiteY34" fmla="*/ 191953 h 466166"/>
                <a:gd name="connsiteX35" fmla="*/ 2695439 w 4619594"/>
                <a:gd name="connsiteY35" fmla="*/ 191953 h 466166"/>
                <a:gd name="connsiteX36" fmla="*/ 2695439 w 4619594"/>
                <a:gd name="connsiteY36" fmla="*/ 246781 h 466166"/>
                <a:gd name="connsiteX37" fmla="*/ 2379518 w 4619594"/>
                <a:gd name="connsiteY37" fmla="*/ 246781 h 466166"/>
                <a:gd name="connsiteX38" fmla="*/ 2379518 w 4619594"/>
                <a:gd name="connsiteY38" fmla="*/ 466166 h 466166"/>
                <a:gd name="connsiteX39" fmla="*/ 2695439 w 4619594"/>
                <a:gd name="connsiteY39" fmla="*/ 356439 h 466166"/>
                <a:gd name="connsiteX40" fmla="*/ 2515801 w 4619594"/>
                <a:gd name="connsiteY40" fmla="*/ 356439 h 466166"/>
                <a:gd name="connsiteX41" fmla="*/ 2515801 w 4619594"/>
                <a:gd name="connsiteY41" fmla="*/ 301646 h 466166"/>
                <a:gd name="connsiteX42" fmla="*/ 2695439 w 4619594"/>
                <a:gd name="connsiteY42" fmla="*/ 301646 h 466166"/>
                <a:gd name="connsiteX43" fmla="*/ 2695439 w 4619594"/>
                <a:gd name="connsiteY43" fmla="*/ 356439 h 466166"/>
                <a:gd name="connsiteX44" fmla="*/ 1823115 w 4619594"/>
                <a:gd name="connsiteY44" fmla="*/ 82261 h 466166"/>
                <a:gd name="connsiteX45" fmla="*/ 1368982 w 4619594"/>
                <a:gd name="connsiteY45" fmla="*/ 82261 h 466166"/>
                <a:gd name="connsiteX46" fmla="*/ 1368982 w 4619594"/>
                <a:gd name="connsiteY46" fmla="*/ 466166 h 466166"/>
                <a:gd name="connsiteX47" fmla="*/ 1823115 w 4619594"/>
                <a:gd name="connsiteY47" fmla="*/ 466166 h 466166"/>
                <a:gd name="connsiteX48" fmla="*/ 1823115 w 4619594"/>
                <a:gd name="connsiteY48" fmla="*/ 356439 h 466166"/>
                <a:gd name="connsiteX49" fmla="*/ 1528040 w 4619594"/>
                <a:gd name="connsiteY49" fmla="*/ 356439 h 466166"/>
                <a:gd name="connsiteX50" fmla="*/ 1528040 w 4619594"/>
                <a:gd name="connsiteY50" fmla="*/ 191917 h 466166"/>
                <a:gd name="connsiteX51" fmla="*/ 1823115 w 4619594"/>
                <a:gd name="connsiteY51" fmla="*/ 191917 h 466166"/>
                <a:gd name="connsiteX52" fmla="*/ 1823115 w 4619594"/>
                <a:gd name="connsiteY52" fmla="*/ 82261 h 466166"/>
                <a:gd name="connsiteX53" fmla="*/ 1001460 w 4619594"/>
                <a:gd name="connsiteY53" fmla="*/ 320 h 466166"/>
                <a:gd name="connsiteX54" fmla="*/ 1001792 w 4619594"/>
                <a:gd name="connsiteY54" fmla="*/ 0 h 466166"/>
                <a:gd name="connsiteX55" fmla="*/ 1181796 w 4619594"/>
                <a:gd name="connsiteY55" fmla="*/ 0 h 466166"/>
                <a:gd name="connsiteX56" fmla="*/ 1181796 w 4619594"/>
                <a:gd name="connsiteY56" fmla="*/ 466166 h 466166"/>
                <a:gd name="connsiteX57" fmla="*/ 950890 w 4619594"/>
                <a:gd name="connsiteY57" fmla="*/ 466166 h 466166"/>
                <a:gd name="connsiteX58" fmla="*/ 950890 w 4619594"/>
                <a:gd name="connsiteY58" fmla="*/ 246746 h 466166"/>
                <a:gd name="connsiteX59" fmla="*/ 720016 w 4619594"/>
                <a:gd name="connsiteY59" fmla="*/ 466166 h 466166"/>
                <a:gd name="connsiteX60" fmla="*/ 491603 w 4619594"/>
                <a:gd name="connsiteY60" fmla="*/ 466166 h 466166"/>
                <a:gd name="connsiteX61" fmla="*/ 491603 w 4619594"/>
                <a:gd name="connsiteY61" fmla="*/ 246746 h 466166"/>
                <a:gd name="connsiteX62" fmla="*/ 260663 w 4619594"/>
                <a:gd name="connsiteY62" fmla="*/ 466166 h 466166"/>
                <a:gd name="connsiteX63" fmla="*/ 0 w 4619594"/>
                <a:gd name="connsiteY63" fmla="*/ 466166 h 466166"/>
                <a:gd name="connsiteX64" fmla="*/ 542905 w 4619594"/>
                <a:gd name="connsiteY64" fmla="*/ 0 h 466166"/>
                <a:gd name="connsiteX65" fmla="*/ 720016 w 4619594"/>
                <a:gd name="connsiteY65" fmla="*/ 0 h 466166"/>
                <a:gd name="connsiteX66" fmla="*/ 720016 w 4619594"/>
                <a:gd name="connsiteY66" fmla="*/ 246746 h 466166"/>
                <a:gd name="connsiteX67" fmla="*/ 1001460 w 4619594"/>
                <a:gd name="connsiteY67" fmla="*/ 320 h 466166"/>
                <a:gd name="connsiteX68" fmla="*/ 4414322 w 4619594"/>
                <a:gd name="connsiteY68" fmla="*/ 82261 h 466166"/>
                <a:gd name="connsiteX69" fmla="*/ 4494383 w 4619594"/>
                <a:gd name="connsiteY69" fmla="*/ 82261 h 466166"/>
                <a:gd name="connsiteX70" fmla="*/ 4619595 w 4619594"/>
                <a:gd name="connsiteY70" fmla="*/ 186659 h 466166"/>
                <a:gd name="connsiteX71" fmla="*/ 4619595 w 4619594"/>
                <a:gd name="connsiteY71" fmla="*/ 466131 h 466166"/>
                <a:gd name="connsiteX72" fmla="*/ 4414322 w 4619594"/>
                <a:gd name="connsiteY72" fmla="*/ 466131 h 466166"/>
                <a:gd name="connsiteX73" fmla="*/ 4414322 w 4619594"/>
                <a:gd name="connsiteY73" fmla="*/ 274569 h 466166"/>
                <a:gd name="connsiteX74" fmla="*/ 4260418 w 4619594"/>
                <a:gd name="connsiteY74" fmla="*/ 191882 h 466166"/>
                <a:gd name="connsiteX75" fmla="*/ 4260418 w 4619594"/>
                <a:gd name="connsiteY75" fmla="*/ 466131 h 466166"/>
                <a:gd name="connsiteX76" fmla="*/ 4029511 w 4619594"/>
                <a:gd name="connsiteY76" fmla="*/ 466131 h 466166"/>
                <a:gd name="connsiteX77" fmla="*/ 4029511 w 4619594"/>
                <a:gd name="connsiteY77" fmla="*/ 82261 h 466166"/>
                <a:gd name="connsiteX78" fmla="*/ 4414322 w 4619594"/>
                <a:gd name="connsiteY78" fmla="*/ 82261 h 46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619594" h="466166">
                  <a:moveTo>
                    <a:pt x="1874450" y="0"/>
                  </a:moveTo>
                  <a:lnTo>
                    <a:pt x="2105356" y="0"/>
                  </a:lnTo>
                  <a:lnTo>
                    <a:pt x="2105356" y="356439"/>
                  </a:lnTo>
                  <a:lnTo>
                    <a:pt x="2259294" y="356439"/>
                  </a:lnTo>
                  <a:lnTo>
                    <a:pt x="2259294" y="466166"/>
                  </a:lnTo>
                  <a:lnTo>
                    <a:pt x="1874450" y="466166"/>
                  </a:lnTo>
                  <a:lnTo>
                    <a:pt x="1874450" y="0"/>
                  </a:lnTo>
                  <a:close/>
                  <a:moveTo>
                    <a:pt x="2977648" y="466166"/>
                  </a:moveTo>
                  <a:lnTo>
                    <a:pt x="3208554" y="466166"/>
                  </a:lnTo>
                  <a:lnTo>
                    <a:pt x="3208554" y="191917"/>
                  </a:lnTo>
                  <a:lnTo>
                    <a:pt x="3336791" y="191917"/>
                  </a:lnTo>
                  <a:lnTo>
                    <a:pt x="3336791" y="82225"/>
                  </a:lnTo>
                  <a:lnTo>
                    <a:pt x="3028949" y="82225"/>
                  </a:lnTo>
                  <a:lnTo>
                    <a:pt x="3028949" y="82261"/>
                  </a:lnTo>
                  <a:cubicBezTo>
                    <a:pt x="3003348" y="82261"/>
                    <a:pt x="2977648" y="109444"/>
                    <a:pt x="2977648" y="137053"/>
                  </a:cubicBezTo>
                  <a:lnTo>
                    <a:pt x="2977648" y="466166"/>
                  </a:lnTo>
                  <a:close/>
                  <a:moveTo>
                    <a:pt x="3909320" y="82261"/>
                  </a:moveTo>
                  <a:lnTo>
                    <a:pt x="3504294" y="82261"/>
                  </a:lnTo>
                  <a:cubicBezTo>
                    <a:pt x="3316244" y="82261"/>
                    <a:pt x="3316577" y="466166"/>
                    <a:pt x="3504294" y="466166"/>
                  </a:cubicBezTo>
                  <a:lnTo>
                    <a:pt x="3952542" y="466166"/>
                  </a:lnTo>
                  <a:lnTo>
                    <a:pt x="3952542" y="356439"/>
                  </a:lnTo>
                  <a:lnTo>
                    <a:pt x="3593365" y="356439"/>
                  </a:lnTo>
                  <a:lnTo>
                    <a:pt x="3593365" y="301610"/>
                  </a:lnTo>
                  <a:lnTo>
                    <a:pt x="3909287" y="301610"/>
                  </a:lnTo>
                  <a:cubicBezTo>
                    <a:pt x="4001716" y="301610"/>
                    <a:pt x="4000353" y="82261"/>
                    <a:pt x="3909320" y="82261"/>
                  </a:cubicBezTo>
                  <a:close/>
                  <a:moveTo>
                    <a:pt x="3593398" y="191917"/>
                  </a:moveTo>
                  <a:lnTo>
                    <a:pt x="3772937" y="191917"/>
                  </a:lnTo>
                  <a:lnTo>
                    <a:pt x="3772937" y="246746"/>
                  </a:lnTo>
                  <a:lnTo>
                    <a:pt x="3593398" y="246746"/>
                  </a:lnTo>
                  <a:lnTo>
                    <a:pt x="3593398" y="191917"/>
                  </a:lnTo>
                  <a:close/>
                  <a:moveTo>
                    <a:pt x="2379518" y="466166"/>
                  </a:moveTo>
                  <a:lnTo>
                    <a:pt x="2784477" y="466166"/>
                  </a:lnTo>
                  <a:cubicBezTo>
                    <a:pt x="2972594" y="466166"/>
                    <a:pt x="2972261" y="82261"/>
                    <a:pt x="2784477" y="82261"/>
                  </a:cubicBezTo>
                  <a:lnTo>
                    <a:pt x="2336229" y="82261"/>
                  </a:lnTo>
                  <a:lnTo>
                    <a:pt x="2336229" y="191953"/>
                  </a:lnTo>
                  <a:lnTo>
                    <a:pt x="2695439" y="191953"/>
                  </a:lnTo>
                  <a:lnTo>
                    <a:pt x="2695439" y="246781"/>
                  </a:lnTo>
                  <a:lnTo>
                    <a:pt x="2379518" y="246781"/>
                  </a:lnTo>
                  <a:cubicBezTo>
                    <a:pt x="2287022" y="246781"/>
                    <a:pt x="2288419" y="466166"/>
                    <a:pt x="2379518" y="466166"/>
                  </a:cubicBezTo>
                  <a:close/>
                  <a:moveTo>
                    <a:pt x="2695439" y="356439"/>
                  </a:moveTo>
                  <a:lnTo>
                    <a:pt x="2515801" y="356439"/>
                  </a:lnTo>
                  <a:lnTo>
                    <a:pt x="2515801" y="301646"/>
                  </a:lnTo>
                  <a:lnTo>
                    <a:pt x="2695439" y="301646"/>
                  </a:lnTo>
                  <a:lnTo>
                    <a:pt x="2695439" y="356439"/>
                  </a:lnTo>
                  <a:close/>
                  <a:moveTo>
                    <a:pt x="1823115" y="82261"/>
                  </a:moveTo>
                  <a:lnTo>
                    <a:pt x="1368982" y="82261"/>
                  </a:lnTo>
                  <a:cubicBezTo>
                    <a:pt x="1188712" y="82261"/>
                    <a:pt x="1189011" y="466166"/>
                    <a:pt x="1368982" y="466166"/>
                  </a:cubicBezTo>
                  <a:lnTo>
                    <a:pt x="1823115" y="466166"/>
                  </a:lnTo>
                  <a:lnTo>
                    <a:pt x="1823115" y="356439"/>
                  </a:lnTo>
                  <a:lnTo>
                    <a:pt x="1528040" y="356439"/>
                  </a:lnTo>
                  <a:cubicBezTo>
                    <a:pt x="1442958" y="356439"/>
                    <a:pt x="1442958" y="191917"/>
                    <a:pt x="1528040" y="191917"/>
                  </a:cubicBezTo>
                  <a:lnTo>
                    <a:pt x="1823115" y="191917"/>
                  </a:lnTo>
                  <a:lnTo>
                    <a:pt x="1823115" y="82261"/>
                  </a:lnTo>
                  <a:close/>
                  <a:moveTo>
                    <a:pt x="1001460" y="320"/>
                  </a:moveTo>
                  <a:lnTo>
                    <a:pt x="1001792" y="0"/>
                  </a:lnTo>
                  <a:lnTo>
                    <a:pt x="1181796" y="0"/>
                  </a:lnTo>
                  <a:lnTo>
                    <a:pt x="1181796" y="466166"/>
                  </a:lnTo>
                  <a:lnTo>
                    <a:pt x="950890" y="466166"/>
                  </a:lnTo>
                  <a:lnTo>
                    <a:pt x="950890" y="246746"/>
                  </a:lnTo>
                  <a:lnTo>
                    <a:pt x="720016" y="466166"/>
                  </a:lnTo>
                  <a:lnTo>
                    <a:pt x="491603" y="466166"/>
                  </a:lnTo>
                  <a:lnTo>
                    <a:pt x="491603" y="246746"/>
                  </a:lnTo>
                  <a:lnTo>
                    <a:pt x="260663" y="466166"/>
                  </a:lnTo>
                  <a:lnTo>
                    <a:pt x="0" y="466166"/>
                  </a:lnTo>
                  <a:lnTo>
                    <a:pt x="542905" y="0"/>
                  </a:lnTo>
                  <a:lnTo>
                    <a:pt x="720016" y="0"/>
                  </a:lnTo>
                  <a:lnTo>
                    <a:pt x="720016" y="246746"/>
                  </a:lnTo>
                  <a:lnTo>
                    <a:pt x="1001460" y="320"/>
                  </a:lnTo>
                  <a:close/>
                  <a:moveTo>
                    <a:pt x="4414322" y="82261"/>
                  </a:moveTo>
                  <a:lnTo>
                    <a:pt x="4494383" y="82261"/>
                  </a:lnTo>
                  <a:cubicBezTo>
                    <a:pt x="4570089" y="82261"/>
                    <a:pt x="4616868" y="133607"/>
                    <a:pt x="4619595" y="186659"/>
                  </a:cubicBezTo>
                  <a:lnTo>
                    <a:pt x="4619595" y="466131"/>
                  </a:lnTo>
                  <a:lnTo>
                    <a:pt x="4414322" y="466131"/>
                  </a:lnTo>
                  <a:lnTo>
                    <a:pt x="4414322" y="274569"/>
                  </a:lnTo>
                  <a:cubicBezTo>
                    <a:pt x="4414322" y="217289"/>
                    <a:pt x="4363020" y="191882"/>
                    <a:pt x="4260418" y="191882"/>
                  </a:cubicBezTo>
                  <a:lnTo>
                    <a:pt x="4260418" y="466131"/>
                  </a:lnTo>
                  <a:lnTo>
                    <a:pt x="4029511" y="466131"/>
                  </a:lnTo>
                  <a:lnTo>
                    <a:pt x="4029511" y="82261"/>
                  </a:lnTo>
                  <a:lnTo>
                    <a:pt x="4414322" y="82261"/>
                  </a:lnTo>
                  <a:close/>
                </a:path>
              </a:pathLst>
            </a:custGeom>
            <a:solidFill>
              <a:schemeClr val="bg1"/>
            </a:solidFill>
            <a:ln w="332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CB79D91-03ED-D558-8574-7BE4B47845B6}"/>
                </a:ext>
              </a:extLst>
            </p:cNvPr>
            <p:cNvSpPr/>
            <p:nvPr/>
          </p:nvSpPr>
          <p:spPr>
            <a:xfrm>
              <a:off x="4854657" y="3021518"/>
              <a:ext cx="1013696" cy="573956"/>
            </a:xfrm>
            <a:custGeom>
              <a:avLst/>
              <a:gdLst>
                <a:gd name="connsiteX0" fmla="*/ 0 w 1013696"/>
                <a:gd name="connsiteY0" fmla="*/ 290398 h 573956"/>
                <a:gd name="connsiteX1" fmla="*/ 547293 w 1013696"/>
                <a:gd name="connsiteY1" fmla="*/ 573957 h 573956"/>
                <a:gd name="connsiteX2" fmla="*/ 0 w 1013696"/>
                <a:gd name="connsiteY2" fmla="*/ 290398 h 57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3696" h="573956">
                  <a:moveTo>
                    <a:pt x="0" y="290398"/>
                  </a:moveTo>
                  <a:cubicBezTo>
                    <a:pt x="841903" y="-205439"/>
                    <a:pt x="1492896" y="-37187"/>
                    <a:pt x="547293" y="573957"/>
                  </a:cubicBezTo>
                  <a:cubicBezTo>
                    <a:pt x="755226" y="202417"/>
                    <a:pt x="491038" y="165888"/>
                    <a:pt x="0" y="290398"/>
                  </a:cubicBezTo>
                  <a:close/>
                </a:path>
              </a:pathLst>
            </a:custGeom>
            <a:solidFill>
              <a:srgbClr val="CC2A2D"/>
            </a:solidFill>
            <a:ln w="332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0FBA54D3-79C5-7980-AD85-5267982CBEA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96000" y="1962430"/>
              <a:ext cx="6728469" cy="36133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728469" cy="3613314"/>
                    </a:xfrm>
                    <a:prstGeom prst="rect">
                      <a:avLst/>
                    </a:prstGeom>
                  </am3d:spPr>
                  <am3d:camera>
                    <am3d:pos x="0" y="0" z="595282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1793" d="1000000"/>
                    <am3d:preTrans dx="15512" dy="-4333765" dz="19583"/>
                    <am3d:scale>
                      <am3d:sx n="1000000" d="1000000"/>
                      <am3d:sy n="1000000" d="1000000"/>
                      <am3d:sz n="1000000" d="1000000"/>
                    </am3d:scale>
                    <am3d:rot ax="478368" ay="-1970422" az="-24249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4011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0FBA54D3-79C5-7980-AD85-5267982CBE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1962430"/>
                <a:ext cx="6728469" cy="3613314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42EFB72-1948-7E38-E57F-AB651E297F74}"/>
              </a:ext>
            </a:extLst>
          </p:cNvPr>
          <p:cNvSpPr txBox="1"/>
          <p:nvPr/>
        </p:nvSpPr>
        <p:spPr>
          <a:xfrm>
            <a:off x="399162" y="1342909"/>
            <a:ext cx="6319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-Space Black Demo" panose="02000500000000000000" pitchFamily="2" charset="0"/>
              </a:rPr>
              <a:t>M</a:t>
            </a:r>
            <a:r>
              <a:rPr lang="en-US" sz="6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-Space Black Demo" panose="02000500000000000000" pitchFamily="2" charset="0"/>
              </a:rPr>
              <a:t>cLaren P1</a:t>
            </a:r>
            <a:endParaRPr lang="en-IN" sz="6000" dirty="0">
              <a:solidFill>
                <a:schemeClr val="accent4">
                  <a:lumMod val="40000"/>
                  <a:lumOff val="60000"/>
                </a:schemeClr>
              </a:solidFill>
              <a:latin typeface="A-Space Black Demo" panose="020005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3FCC3F-E0B2-9FB3-51FD-A2DE56AADC93}"/>
              </a:ext>
            </a:extLst>
          </p:cNvPr>
          <p:cNvSpPr/>
          <p:nvPr/>
        </p:nvSpPr>
        <p:spPr>
          <a:xfrm>
            <a:off x="385188" y="2246176"/>
            <a:ext cx="6319431" cy="1331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959CD-9B29-55B9-B3FD-715303376AC9}"/>
              </a:ext>
            </a:extLst>
          </p:cNvPr>
          <p:cNvSpPr txBox="1"/>
          <p:nvPr/>
        </p:nvSpPr>
        <p:spPr>
          <a:xfrm>
            <a:off x="302918" y="2826312"/>
            <a:ext cx="230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-Space Black Demo" panose="02000500000000000000" pitchFamily="2" charset="0"/>
              </a:rPr>
              <a:t>Details: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951F8-A572-94B2-4A2B-8344A43619A7}"/>
              </a:ext>
            </a:extLst>
          </p:cNvPr>
          <p:cNvSpPr txBox="1"/>
          <p:nvPr/>
        </p:nvSpPr>
        <p:spPr>
          <a:xfrm>
            <a:off x="477870" y="3510691"/>
            <a:ext cx="1609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Bahnschrift" panose="020B0502040204020203" pitchFamily="34" charset="0"/>
              </a:rPr>
              <a:t>350</a:t>
            </a:r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 Kmph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Top Speed</a:t>
            </a:r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C6C77D-E8BC-C238-F930-DA7EE11563ED}"/>
              </a:ext>
            </a:extLst>
          </p:cNvPr>
          <p:cNvSpPr txBox="1"/>
          <p:nvPr/>
        </p:nvSpPr>
        <p:spPr>
          <a:xfrm>
            <a:off x="477870" y="4467022"/>
            <a:ext cx="14405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0-100 Kmph</a:t>
            </a:r>
          </a:p>
          <a:p>
            <a:r>
              <a:rPr lang="en-US" sz="2400" b="1" dirty="0">
                <a:solidFill>
                  <a:srgbClr val="FFFF00"/>
                </a:solidFill>
                <a:latin typeface="Bahnschrift" panose="020B0502040204020203" pitchFamily="34" charset="0"/>
              </a:rPr>
              <a:t>2.8s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E845F-85BE-7C38-CD42-AC7EF19113D0}"/>
              </a:ext>
            </a:extLst>
          </p:cNvPr>
          <p:cNvSpPr txBox="1"/>
          <p:nvPr/>
        </p:nvSpPr>
        <p:spPr>
          <a:xfrm>
            <a:off x="477870" y="5389183"/>
            <a:ext cx="18846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Bahnschrift" panose="020B0502040204020203" pitchFamily="34" charset="0"/>
              </a:rPr>
              <a:t>3,799cc 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Engine Capacity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4AD3B7-3EA6-60EA-9B97-C955364E4156}"/>
              </a:ext>
            </a:extLst>
          </p:cNvPr>
          <p:cNvSpPr txBox="1"/>
          <p:nvPr/>
        </p:nvSpPr>
        <p:spPr>
          <a:xfrm>
            <a:off x="3267567" y="3510691"/>
            <a:ext cx="1731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903 HP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Horse 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078618-4B52-6982-639D-B12EE143495F}"/>
              </a:ext>
            </a:extLst>
          </p:cNvPr>
          <p:cNvSpPr txBox="1"/>
          <p:nvPr/>
        </p:nvSpPr>
        <p:spPr>
          <a:xfrm>
            <a:off x="3267567" y="4596796"/>
            <a:ext cx="1731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Bahnschrift" panose="020B0502040204020203" pitchFamily="34" charset="0"/>
              </a:rPr>
              <a:t>194g/km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CO2 Emissions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1F0D0-C7B6-9C87-5E99-FBD55772406E}"/>
              </a:ext>
            </a:extLst>
          </p:cNvPr>
          <p:cNvSpPr txBox="1"/>
          <p:nvPr/>
        </p:nvSpPr>
        <p:spPr>
          <a:xfrm>
            <a:off x="3230245" y="5542732"/>
            <a:ext cx="2408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Bahnschrift" panose="020B0502040204020203" pitchFamily="34" charset="0"/>
              </a:rPr>
              <a:t>1,395kg</a:t>
            </a:r>
            <a:r>
              <a:rPr lang="en-US" sz="2000" b="1" dirty="0">
                <a:solidFill>
                  <a:srgbClr val="FFFF00"/>
                </a:solidFill>
                <a:latin typeface="Bahnschrift" panose="020B0502040204020203" pitchFamily="34" charset="0"/>
              </a:rPr>
              <a:t> (Lightest</a:t>
            </a:r>
            <a:r>
              <a:rPr lang="en-US" sz="2000" dirty="0">
                <a:solidFill>
                  <a:srgbClr val="FFFF00"/>
                </a:solidFill>
                <a:latin typeface="Bahnschrift" panose="020B0502040204020203" pitchFamily="34" charset="0"/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Dry Weight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6AD513-CEC2-F84F-7075-4429A62282B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259167" y="5552574"/>
            <a:ext cx="560907" cy="5609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B6084C-5610-CD4F-B560-2384F2D2A28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2222863" y="3624907"/>
            <a:ext cx="664580" cy="664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E0D79E-8044-229B-8B0A-CA8BE144199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4999397" y="4659306"/>
            <a:ext cx="743321" cy="6761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4D0D1C-CEA8-E616-BF50-993CAAD7D3E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2137738" y="4567468"/>
            <a:ext cx="617416" cy="6174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15FBF6-443C-0F96-9791-50BB23812A91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</a:blip>
          <a:stretch>
            <a:fillRect/>
          </a:stretch>
        </p:blipFill>
        <p:spPr>
          <a:xfrm>
            <a:off x="5560284" y="5459846"/>
            <a:ext cx="738664" cy="7386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281D6D-2495-FF59-EB2F-AFE35793A34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4726457" y="3568998"/>
            <a:ext cx="676154" cy="67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68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539D1-2BAA-187B-F919-E0E3D0DB3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D3A388-87D1-451D-6990-95885C0AE576}"/>
              </a:ext>
            </a:extLst>
          </p:cNvPr>
          <p:cNvSpPr>
            <a:spLocks/>
          </p:cNvSpPr>
          <p:nvPr/>
        </p:nvSpPr>
        <p:spPr>
          <a:xfrm>
            <a:off x="0" y="0"/>
            <a:ext cx="8045458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8" name="Graphic 4">
            <a:extLst>
              <a:ext uri="{FF2B5EF4-FFF2-40B4-BE49-F238E27FC236}">
                <a16:creationId xmlns:a16="http://schemas.microsoft.com/office/drawing/2014/main" id="{F9D29C4E-37FF-2B9F-2F26-A4D7B75CE0DC}"/>
              </a:ext>
            </a:extLst>
          </p:cNvPr>
          <p:cNvGrpSpPr>
            <a:grpSpLocks/>
          </p:cNvGrpSpPr>
          <p:nvPr/>
        </p:nvGrpSpPr>
        <p:grpSpPr>
          <a:xfrm>
            <a:off x="399162" y="462937"/>
            <a:ext cx="3235111" cy="489580"/>
            <a:chOff x="658175" y="3021518"/>
            <a:chExt cx="5210178" cy="78847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834708C-3692-4157-CB95-AE6E58D15C48}"/>
                </a:ext>
              </a:extLst>
            </p:cNvPr>
            <p:cNvSpPr/>
            <p:nvPr/>
          </p:nvSpPr>
          <p:spPr>
            <a:xfrm>
              <a:off x="658175" y="3343825"/>
              <a:ext cx="4619594" cy="466166"/>
            </a:xfrm>
            <a:custGeom>
              <a:avLst/>
              <a:gdLst>
                <a:gd name="connsiteX0" fmla="*/ 1874450 w 4619594"/>
                <a:gd name="connsiteY0" fmla="*/ 0 h 466166"/>
                <a:gd name="connsiteX1" fmla="*/ 2105356 w 4619594"/>
                <a:gd name="connsiteY1" fmla="*/ 0 h 466166"/>
                <a:gd name="connsiteX2" fmla="*/ 2105356 w 4619594"/>
                <a:gd name="connsiteY2" fmla="*/ 356439 h 466166"/>
                <a:gd name="connsiteX3" fmla="*/ 2259294 w 4619594"/>
                <a:gd name="connsiteY3" fmla="*/ 356439 h 466166"/>
                <a:gd name="connsiteX4" fmla="*/ 2259294 w 4619594"/>
                <a:gd name="connsiteY4" fmla="*/ 466166 h 466166"/>
                <a:gd name="connsiteX5" fmla="*/ 1874450 w 4619594"/>
                <a:gd name="connsiteY5" fmla="*/ 466166 h 466166"/>
                <a:gd name="connsiteX6" fmla="*/ 1874450 w 4619594"/>
                <a:gd name="connsiteY6" fmla="*/ 0 h 466166"/>
                <a:gd name="connsiteX7" fmla="*/ 2977648 w 4619594"/>
                <a:gd name="connsiteY7" fmla="*/ 466166 h 466166"/>
                <a:gd name="connsiteX8" fmla="*/ 3208554 w 4619594"/>
                <a:gd name="connsiteY8" fmla="*/ 466166 h 466166"/>
                <a:gd name="connsiteX9" fmla="*/ 3208554 w 4619594"/>
                <a:gd name="connsiteY9" fmla="*/ 191917 h 466166"/>
                <a:gd name="connsiteX10" fmla="*/ 3336791 w 4619594"/>
                <a:gd name="connsiteY10" fmla="*/ 191917 h 466166"/>
                <a:gd name="connsiteX11" fmla="*/ 3336791 w 4619594"/>
                <a:gd name="connsiteY11" fmla="*/ 82225 h 466166"/>
                <a:gd name="connsiteX12" fmla="*/ 3028949 w 4619594"/>
                <a:gd name="connsiteY12" fmla="*/ 82225 h 466166"/>
                <a:gd name="connsiteX13" fmla="*/ 3028949 w 4619594"/>
                <a:gd name="connsiteY13" fmla="*/ 82261 h 466166"/>
                <a:gd name="connsiteX14" fmla="*/ 2977648 w 4619594"/>
                <a:gd name="connsiteY14" fmla="*/ 137053 h 466166"/>
                <a:gd name="connsiteX15" fmla="*/ 2977648 w 4619594"/>
                <a:gd name="connsiteY15" fmla="*/ 466166 h 466166"/>
                <a:gd name="connsiteX16" fmla="*/ 3909320 w 4619594"/>
                <a:gd name="connsiteY16" fmla="*/ 82261 h 466166"/>
                <a:gd name="connsiteX17" fmla="*/ 3504294 w 4619594"/>
                <a:gd name="connsiteY17" fmla="*/ 82261 h 466166"/>
                <a:gd name="connsiteX18" fmla="*/ 3504294 w 4619594"/>
                <a:gd name="connsiteY18" fmla="*/ 466166 h 466166"/>
                <a:gd name="connsiteX19" fmla="*/ 3952542 w 4619594"/>
                <a:gd name="connsiteY19" fmla="*/ 466166 h 466166"/>
                <a:gd name="connsiteX20" fmla="*/ 3952542 w 4619594"/>
                <a:gd name="connsiteY20" fmla="*/ 356439 h 466166"/>
                <a:gd name="connsiteX21" fmla="*/ 3593365 w 4619594"/>
                <a:gd name="connsiteY21" fmla="*/ 356439 h 466166"/>
                <a:gd name="connsiteX22" fmla="*/ 3593365 w 4619594"/>
                <a:gd name="connsiteY22" fmla="*/ 301610 h 466166"/>
                <a:gd name="connsiteX23" fmla="*/ 3909287 w 4619594"/>
                <a:gd name="connsiteY23" fmla="*/ 301610 h 466166"/>
                <a:gd name="connsiteX24" fmla="*/ 3909320 w 4619594"/>
                <a:gd name="connsiteY24" fmla="*/ 82261 h 466166"/>
                <a:gd name="connsiteX25" fmla="*/ 3593398 w 4619594"/>
                <a:gd name="connsiteY25" fmla="*/ 191917 h 466166"/>
                <a:gd name="connsiteX26" fmla="*/ 3772937 w 4619594"/>
                <a:gd name="connsiteY26" fmla="*/ 191917 h 466166"/>
                <a:gd name="connsiteX27" fmla="*/ 3772937 w 4619594"/>
                <a:gd name="connsiteY27" fmla="*/ 246746 h 466166"/>
                <a:gd name="connsiteX28" fmla="*/ 3593398 w 4619594"/>
                <a:gd name="connsiteY28" fmla="*/ 246746 h 466166"/>
                <a:gd name="connsiteX29" fmla="*/ 3593398 w 4619594"/>
                <a:gd name="connsiteY29" fmla="*/ 191917 h 466166"/>
                <a:gd name="connsiteX30" fmla="*/ 2379518 w 4619594"/>
                <a:gd name="connsiteY30" fmla="*/ 466166 h 466166"/>
                <a:gd name="connsiteX31" fmla="*/ 2784477 w 4619594"/>
                <a:gd name="connsiteY31" fmla="*/ 466166 h 466166"/>
                <a:gd name="connsiteX32" fmla="*/ 2784477 w 4619594"/>
                <a:gd name="connsiteY32" fmla="*/ 82261 h 466166"/>
                <a:gd name="connsiteX33" fmla="*/ 2336229 w 4619594"/>
                <a:gd name="connsiteY33" fmla="*/ 82261 h 466166"/>
                <a:gd name="connsiteX34" fmla="*/ 2336229 w 4619594"/>
                <a:gd name="connsiteY34" fmla="*/ 191953 h 466166"/>
                <a:gd name="connsiteX35" fmla="*/ 2695439 w 4619594"/>
                <a:gd name="connsiteY35" fmla="*/ 191953 h 466166"/>
                <a:gd name="connsiteX36" fmla="*/ 2695439 w 4619594"/>
                <a:gd name="connsiteY36" fmla="*/ 246781 h 466166"/>
                <a:gd name="connsiteX37" fmla="*/ 2379518 w 4619594"/>
                <a:gd name="connsiteY37" fmla="*/ 246781 h 466166"/>
                <a:gd name="connsiteX38" fmla="*/ 2379518 w 4619594"/>
                <a:gd name="connsiteY38" fmla="*/ 466166 h 466166"/>
                <a:gd name="connsiteX39" fmla="*/ 2695439 w 4619594"/>
                <a:gd name="connsiteY39" fmla="*/ 356439 h 466166"/>
                <a:gd name="connsiteX40" fmla="*/ 2515801 w 4619594"/>
                <a:gd name="connsiteY40" fmla="*/ 356439 h 466166"/>
                <a:gd name="connsiteX41" fmla="*/ 2515801 w 4619594"/>
                <a:gd name="connsiteY41" fmla="*/ 301646 h 466166"/>
                <a:gd name="connsiteX42" fmla="*/ 2695439 w 4619594"/>
                <a:gd name="connsiteY42" fmla="*/ 301646 h 466166"/>
                <a:gd name="connsiteX43" fmla="*/ 2695439 w 4619594"/>
                <a:gd name="connsiteY43" fmla="*/ 356439 h 466166"/>
                <a:gd name="connsiteX44" fmla="*/ 1823115 w 4619594"/>
                <a:gd name="connsiteY44" fmla="*/ 82261 h 466166"/>
                <a:gd name="connsiteX45" fmla="*/ 1368982 w 4619594"/>
                <a:gd name="connsiteY45" fmla="*/ 82261 h 466166"/>
                <a:gd name="connsiteX46" fmla="*/ 1368982 w 4619594"/>
                <a:gd name="connsiteY46" fmla="*/ 466166 h 466166"/>
                <a:gd name="connsiteX47" fmla="*/ 1823115 w 4619594"/>
                <a:gd name="connsiteY47" fmla="*/ 466166 h 466166"/>
                <a:gd name="connsiteX48" fmla="*/ 1823115 w 4619594"/>
                <a:gd name="connsiteY48" fmla="*/ 356439 h 466166"/>
                <a:gd name="connsiteX49" fmla="*/ 1528040 w 4619594"/>
                <a:gd name="connsiteY49" fmla="*/ 356439 h 466166"/>
                <a:gd name="connsiteX50" fmla="*/ 1528040 w 4619594"/>
                <a:gd name="connsiteY50" fmla="*/ 191917 h 466166"/>
                <a:gd name="connsiteX51" fmla="*/ 1823115 w 4619594"/>
                <a:gd name="connsiteY51" fmla="*/ 191917 h 466166"/>
                <a:gd name="connsiteX52" fmla="*/ 1823115 w 4619594"/>
                <a:gd name="connsiteY52" fmla="*/ 82261 h 466166"/>
                <a:gd name="connsiteX53" fmla="*/ 1001460 w 4619594"/>
                <a:gd name="connsiteY53" fmla="*/ 320 h 466166"/>
                <a:gd name="connsiteX54" fmla="*/ 1001792 w 4619594"/>
                <a:gd name="connsiteY54" fmla="*/ 0 h 466166"/>
                <a:gd name="connsiteX55" fmla="*/ 1181796 w 4619594"/>
                <a:gd name="connsiteY55" fmla="*/ 0 h 466166"/>
                <a:gd name="connsiteX56" fmla="*/ 1181796 w 4619594"/>
                <a:gd name="connsiteY56" fmla="*/ 466166 h 466166"/>
                <a:gd name="connsiteX57" fmla="*/ 950890 w 4619594"/>
                <a:gd name="connsiteY57" fmla="*/ 466166 h 466166"/>
                <a:gd name="connsiteX58" fmla="*/ 950890 w 4619594"/>
                <a:gd name="connsiteY58" fmla="*/ 246746 h 466166"/>
                <a:gd name="connsiteX59" fmla="*/ 720016 w 4619594"/>
                <a:gd name="connsiteY59" fmla="*/ 466166 h 466166"/>
                <a:gd name="connsiteX60" fmla="*/ 491603 w 4619594"/>
                <a:gd name="connsiteY60" fmla="*/ 466166 h 466166"/>
                <a:gd name="connsiteX61" fmla="*/ 491603 w 4619594"/>
                <a:gd name="connsiteY61" fmla="*/ 246746 h 466166"/>
                <a:gd name="connsiteX62" fmla="*/ 260663 w 4619594"/>
                <a:gd name="connsiteY62" fmla="*/ 466166 h 466166"/>
                <a:gd name="connsiteX63" fmla="*/ 0 w 4619594"/>
                <a:gd name="connsiteY63" fmla="*/ 466166 h 466166"/>
                <a:gd name="connsiteX64" fmla="*/ 542905 w 4619594"/>
                <a:gd name="connsiteY64" fmla="*/ 0 h 466166"/>
                <a:gd name="connsiteX65" fmla="*/ 720016 w 4619594"/>
                <a:gd name="connsiteY65" fmla="*/ 0 h 466166"/>
                <a:gd name="connsiteX66" fmla="*/ 720016 w 4619594"/>
                <a:gd name="connsiteY66" fmla="*/ 246746 h 466166"/>
                <a:gd name="connsiteX67" fmla="*/ 1001460 w 4619594"/>
                <a:gd name="connsiteY67" fmla="*/ 320 h 466166"/>
                <a:gd name="connsiteX68" fmla="*/ 4414322 w 4619594"/>
                <a:gd name="connsiteY68" fmla="*/ 82261 h 466166"/>
                <a:gd name="connsiteX69" fmla="*/ 4494383 w 4619594"/>
                <a:gd name="connsiteY69" fmla="*/ 82261 h 466166"/>
                <a:gd name="connsiteX70" fmla="*/ 4619595 w 4619594"/>
                <a:gd name="connsiteY70" fmla="*/ 186659 h 466166"/>
                <a:gd name="connsiteX71" fmla="*/ 4619595 w 4619594"/>
                <a:gd name="connsiteY71" fmla="*/ 466131 h 466166"/>
                <a:gd name="connsiteX72" fmla="*/ 4414322 w 4619594"/>
                <a:gd name="connsiteY72" fmla="*/ 466131 h 466166"/>
                <a:gd name="connsiteX73" fmla="*/ 4414322 w 4619594"/>
                <a:gd name="connsiteY73" fmla="*/ 274569 h 466166"/>
                <a:gd name="connsiteX74" fmla="*/ 4260418 w 4619594"/>
                <a:gd name="connsiteY74" fmla="*/ 191882 h 466166"/>
                <a:gd name="connsiteX75" fmla="*/ 4260418 w 4619594"/>
                <a:gd name="connsiteY75" fmla="*/ 466131 h 466166"/>
                <a:gd name="connsiteX76" fmla="*/ 4029511 w 4619594"/>
                <a:gd name="connsiteY76" fmla="*/ 466131 h 466166"/>
                <a:gd name="connsiteX77" fmla="*/ 4029511 w 4619594"/>
                <a:gd name="connsiteY77" fmla="*/ 82261 h 466166"/>
                <a:gd name="connsiteX78" fmla="*/ 4414322 w 4619594"/>
                <a:gd name="connsiteY78" fmla="*/ 82261 h 46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619594" h="466166">
                  <a:moveTo>
                    <a:pt x="1874450" y="0"/>
                  </a:moveTo>
                  <a:lnTo>
                    <a:pt x="2105356" y="0"/>
                  </a:lnTo>
                  <a:lnTo>
                    <a:pt x="2105356" y="356439"/>
                  </a:lnTo>
                  <a:lnTo>
                    <a:pt x="2259294" y="356439"/>
                  </a:lnTo>
                  <a:lnTo>
                    <a:pt x="2259294" y="466166"/>
                  </a:lnTo>
                  <a:lnTo>
                    <a:pt x="1874450" y="466166"/>
                  </a:lnTo>
                  <a:lnTo>
                    <a:pt x="1874450" y="0"/>
                  </a:lnTo>
                  <a:close/>
                  <a:moveTo>
                    <a:pt x="2977648" y="466166"/>
                  </a:moveTo>
                  <a:lnTo>
                    <a:pt x="3208554" y="466166"/>
                  </a:lnTo>
                  <a:lnTo>
                    <a:pt x="3208554" y="191917"/>
                  </a:lnTo>
                  <a:lnTo>
                    <a:pt x="3336791" y="191917"/>
                  </a:lnTo>
                  <a:lnTo>
                    <a:pt x="3336791" y="82225"/>
                  </a:lnTo>
                  <a:lnTo>
                    <a:pt x="3028949" y="82225"/>
                  </a:lnTo>
                  <a:lnTo>
                    <a:pt x="3028949" y="82261"/>
                  </a:lnTo>
                  <a:cubicBezTo>
                    <a:pt x="3003348" y="82261"/>
                    <a:pt x="2977648" y="109444"/>
                    <a:pt x="2977648" y="137053"/>
                  </a:cubicBezTo>
                  <a:lnTo>
                    <a:pt x="2977648" y="466166"/>
                  </a:lnTo>
                  <a:close/>
                  <a:moveTo>
                    <a:pt x="3909320" y="82261"/>
                  </a:moveTo>
                  <a:lnTo>
                    <a:pt x="3504294" y="82261"/>
                  </a:lnTo>
                  <a:cubicBezTo>
                    <a:pt x="3316244" y="82261"/>
                    <a:pt x="3316577" y="466166"/>
                    <a:pt x="3504294" y="466166"/>
                  </a:cubicBezTo>
                  <a:lnTo>
                    <a:pt x="3952542" y="466166"/>
                  </a:lnTo>
                  <a:lnTo>
                    <a:pt x="3952542" y="356439"/>
                  </a:lnTo>
                  <a:lnTo>
                    <a:pt x="3593365" y="356439"/>
                  </a:lnTo>
                  <a:lnTo>
                    <a:pt x="3593365" y="301610"/>
                  </a:lnTo>
                  <a:lnTo>
                    <a:pt x="3909287" y="301610"/>
                  </a:lnTo>
                  <a:cubicBezTo>
                    <a:pt x="4001716" y="301610"/>
                    <a:pt x="4000353" y="82261"/>
                    <a:pt x="3909320" y="82261"/>
                  </a:cubicBezTo>
                  <a:close/>
                  <a:moveTo>
                    <a:pt x="3593398" y="191917"/>
                  </a:moveTo>
                  <a:lnTo>
                    <a:pt x="3772937" y="191917"/>
                  </a:lnTo>
                  <a:lnTo>
                    <a:pt x="3772937" y="246746"/>
                  </a:lnTo>
                  <a:lnTo>
                    <a:pt x="3593398" y="246746"/>
                  </a:lnTo>
                  <a:lnTo>
                    <a:pt x="3593398" y="191917"/>
                  </a:lnTo>
                  <a:close/>
                  <a:moveTo>
                    <a:pt x="2379518" y="466166"/>
                  </a:moveTo>
                  <a:lnTo>
                    <a:pt x="2784477" y="466166"/>
                  </a:lnTo>
                  <a:cubicBezTo>
                    <a:pt x="2972594" y="466166"/>
                    <a:pt x="2972261" y="82261"/>
                    <a:pt x="2784477" y="82261"/>
                  </a:cubicBezTo>
                  <a:lnTo>
                    <a:pt x="2336229" y="82261"/>
                  </a:lnTo>
                  <a:lnTo>
                    <a:pt x="2336229" y="191953"/>
                  </a:lnTo>
                  <a:lnTo>
                    <a:pt x="2695439" y="191953"/>
                  </a:lnTo>
                  <a:lnTo>
                    <a:pt x="2695439" y="246781"/>
                  </a:lnTo>
                  <a:lnTo>
                    <a:pt x="2379518" y="246781"/>
                  </a:lnTo>
                  <a:cubicBezTo>
                    <a:pt x="2287022" y="246781"/>
                    <a:pt x="2288419" y="466166"/>
                    <a:pt x="2379518" y="466166"/>
                  </a:cubicBezTo>
                  <a:close/>
                  <a:moveTo>
                    <a:pt x="2695439" y="356439"/>
                  </a:moveTo>
                  <a:lnTo>
                    <a:pt x="2515801" y="356439"/>
                  </a:lnTo>
                  <a:lnTo>
                    <a:pt x="2515801" y="301646"/>
                  </a:lnTo>
                  <a:lnTo>
                    <a:pt x="2695439" y="301646"/>
                  </a:lnTo>
                  <a:lnTo>
                    <a:pt x="2695439" y="356439"/>
                  </a:lnTo>
                  <a:close/>
                  <a:moveTo>
                    <a:pt x="1823115" y="82261"/>
                  </a:moveTo>
                  <a:lnTo>
                    <a:pt x="1368982" y="82261"/>
                  </a:lnTo>
                  <a:cubicBezTo>
                    <a:pt x="1188712" y="82261"/>
                    <a:pt x="1189011" y="466166"/>
                    <a:pt x="1368982" y="466166"/>
                  </a:cubicBezTo>
                  <a:lnTo>
                    <a:pt x="1823115" y="466166"/>
                  </a:lnTo>
                  <a:lnTo>
                    <a:pt x="1823115" y="356439"/>
                  </a:lnTo>
                  <a:lnTo>
                    <a:pt x="1528040" y="356439"/>
                  </a:lnTo>
                  <a:cubicBezTo>
                    <a:pt x="1442958" y="356439"/>
                    <a:pt x="1442958" y="191917"/>
                    <a:pt x="1528040" y="191917"/>
                  </a:cubicBezTo>
                  <a:lnTo>
                    <a:pt x="1823115" y="191917"/>
                  </a:lnTo>
                  <a:lnTo>
                    <a:pt x="1823115" y="82261"/>
                  </a:lnTo>
                  <a:close/>
                  <a:moveTo>
                    <a:pt x="1001460" y="320"/>
                  </a:moveTo>
                  <a:lnTo>
                    <a:pt x="1001792" y="0"/>
                  </a:lnTo>
                  <a:lnTo>
                    <a:pt x="1181796" y="0"/>
                  </a:lnTo>
                  <a:lnTo>
                    <a:pt x="1181796" y="466166"/>
                  </a:lnTo>
                  <a:lnTo>
                    <a:pt x="950890" y="466166"/>
                  </a:lnTo>
                  <a:lnTo>
                    <a:pt x="950890" y="246746"/>
                  </a:lnTo>
                  <a:lnTo>
                    <a:pt x="720016" y="466166"/>
                  </a:lnTo>
                  <a:lnTo>
                    <a:pt x="491603" y="466166"/>
                  </a:lnTo>
                  <a:lnTo>
                    <a:pt x="491603" y="246746"/>
                  </a:lnTo>
                  <a:lnTo>
                    <a:pt x="260663" y="466166"/>
                  </a:lnTo>
                  <a:lnTo>
                    <a:pt x="0" y="466166"/>
                  </a:lnTo>
                  <a:lnTo>
                    <a:pt x="542905" y="0"/>
                  </a:lnTo>
                  <a:lnTo>
                    <a:pt x="720016" y="0"/>
                  </a:lnTo>
                  <a:lnTo>
                    <a:pt x="720016" y="246746"/>
                  </a:lnTo>
                  <a:lnTo>
                    <a:pt x="1001460" y="320"/>
                  </a:lnTo>
                  <a:close/>
                  <a:moveTo>
                    <a:pt x="4414322" y="82261"/>
                  </a:moveTo>
                  <a:lnTo>
                    <a:pt x="4494383" y="82261"/>
                  </a:lnTo>
                  <a:cubicBezTo>
                    <a:pt x="4570089" y="82261"/>
                    <a:pt x="4616868" y="133607"/>
                    <a:pt x="4619595" y="186659"/>
                  </a:cubicBezTo>
                  <a:lnTo>
                    <a:pt x="4619595" y="466131"/>
                  </a:lnTo>
                  <a:lnTo>
                    <a:pt x="4414322" y="466131"/>
                  </a:lnTo>
                  <a:lnTo>
                    <a:pt x="4414322" y="274569"/>
                  </a:lnTo>
                  <a:cubicBezTo>
                    <a:pt x="4414322" y="217289"/>
                    <a:pt x="4363020" y="191882"/>
                    <a:pt x="4260418" y="191882"/>
                  </a:cubicBezTo>
                  <a:lnTo>
                    <a:pt x="4260418" y="466131"/>
                  </a:lnTo>
                  <a:lnTo>
                    <a:pt x="4029511" y="466131"/>
                  </a:lnTo>
                  <a:lnTo>
                    <a:pt x="4029511" y="82261"/>
                  </a:lnTo>
                  <a:lnTo>
                    <a:pt x="4414322" y="82261"/>
                  </a:lnTo>
                  <a:close/>
                </a:path>
              </a:pathLst>
            </a:custGeom>
            <a:solidFill>
              <a:schemeClr val="bg1"/>
            </a:solidFill>
            <a:ln w="332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83CC2C1-A6C5-6DDD-9A0E-F58B9E3F92A6}"/>
                </a:ext>
              </a:extLst>
            </p:cNvPr>
            <p:cNvSpPr/>
            <p:nvPr/>
          </p:nvSpPr>
          <p:spPr>
            <a:xfrm>
              <a:off x="4854657" y="3021518"/>
              <a:ext cx="1013696" cy="573956"/>
            </a:xfrm>
            <a:custGeom>
              <a:avLst/>
              <a:gdLst>
                <a:gd name="connsiteX0" fmla="*/ 0 w 1013696"/>
                <a:gd name="connsiteY0" fmla="*/ 290398 h 573956"/>
                <a:gd name="connsiteX1" fmla="*/ 547293 w 1013696"/>
                <a:gd name="connsiteY1" fmla="*/ 573957 h 573956"/>
                <a:gd name="connsiteX2" fmla="*/ 0 w 1013696"/>
                <a:gd name="connsiteY2" fmla="*/ 290398 h 57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3696" h="573956">
                  <a:moveTo>
                    <a:pt x="0" y="290398"/>
                  </a:moveTo>
                  <a:cubicBezTo>
                    <a:pt x="841903" y="-205439"/>
                    <a:pt x="1492896" y="-37187"/>
                    <a:pt x="547293" y="573957"/>
                  </a:cubicBezTo>
                  <a:cubicBezTo>
                    <a:pt x="755226" y="202417"/>
                    <a:pt x="491038" y="165888"/>
                    <a:pt x="0" y="290398"/>
                  </a:cubicBezTo>
                  <a:close/>
                </a:path>
              </a:pathLst>
            </a:custGeom>
            <a:solidFill>
              <a:srgbClr val="CC2A2D"/>
            </a:solidFill>
            <a:ln w="332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65A386F9-45CB-24B8-BEE0-677D91E75F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319756"/>
                  </p:ext>
                </p:extLst>
              </p:nvPr>
            </p:nvGraphicFramePr>
            <p:xfrm>
              <a:off x="2991228" y="2102299"/>
              <a:ext cx="5054230" cy="42927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054230" cy="4292764"/>
                    </a:xfrm>
                    <a:prstGeom prst="rect">
                      <a:avLst/>
                    </a:prstGeom>
                  </am3d:spPr>
                  <am3d:camera>
                    <am3d:pos x="0" y="0" z="595282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1793" d="1000000"/>
                    <am3d:preTrans dx="15512" dy="-4333765" dz="1958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60041" ay="11878" az="107981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440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65A386F9-45CB-24B8-BEE0-677D91E7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1228" y="2102299"/>
                <a:ext cx="5054230" cy="4292764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B447DC1-9F1B-0083-8186-4C7736365D0A}"/>
              </a:ext>
            </a:extLst>
          </p:cNvPr>
          <p:cNvSpPr txBox="1"/>
          <p:nvPr/>
        </p:nvSpPr>
        <p:spPr>
          <a:xfrm>
            <a:off x="399162" y="1342909"/>
            <a:ext cx="6319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-Space Black Demo" panose="02000500000000000000" pitchFamily="2" charset="0"/>
              </a:rPr>
              <a:t>M</a:t>
            </a:r>
            <a:r>
              <a:rPr lang="en-US" sz="6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-Space Black Demo" panose="02000500000000000000" pitchFamily="2" charset="0"/>
              </a:rPr>
              <a:t>cLaren P1</a:t>
            </a:r>
            <a:endParaRPr lang="en-IN" sz="6000" dirty="0">
              <a:solidFill>
                <a:schemeClr val="accent4">
                  <a:lumMod val="40000"/>
                  <a:lumOff val="60000"/>
                </a:schemeClr>
              </a:solidFill>
              <a:latin typeface="A-Space Black Demo" panose="020005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2AA3B-F868-92F2-59CE-95B8357D684D}"/>
              </a:ext>
            </a:extLst>
          </p:cNvPr>
          <p:cNvSpPr/>
          <p:nvPr/>
        </p:nvSpPr>
        <p:spPr>
          <a:xfrm>
            <a:off x="385188" y="2246176"/>
            <a:ext cx="6319431" cy="1331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0CE1E-3D15-E243-49B6-74FDC2D93B3A}"/>
              </a:ext>
            </a:extLst>
          </p:cNvPr>
          <p:cNvSpPr txBox="1"/>
          <p:nvPr/>
        </p:nvSpPr>
        <p:spPr>
          <a:xfrm>
            <a:off x="302918" y="2826312"/>
            <a:ext cx="230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-Space Black Demo" panose="02000500000000000000" pitchFamily="2" charset="0"/>
              </a:rPr>
              <a:t>Details: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78B74-A582-6D19-8044-01609DB7D4CA}"/>
              </a:ext>
            </a:extLst>
          </p:cNvPr>
          <p:cNvSpPr txBox="1"/>
          <p:nvPr/>
        </p:nvSpPr>
        <p:spPr>
          <a:xfrm>
            <a:off x="8183880" y="952517"/>
            <a:ext cx="3825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ahnschrift" panose="020B0502040204020203" pitchFamily="34" charset="0"/>
                <a:cs typeface="Arial" panose="020B0604020202020204" pitchFamily="34" charset="0"/>
              </a:rPr>
              <a:t>Sculpted for speed, crafted to captivate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4043CC-3DEB-8DC1-37FD-2850EA8973F8}"/>
              </a:ext>
            </a:extLst>
          </p:cNvPr>
          <p:cNvSpPr txBox="1"/>
          <p:nvPr/>
        </p:nvSpPr>
        <p:spPr>
          <a:xfrm>
            <a:off x="8191277" y="2111210"/>
            <a:ext cx="38252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The McLaren P1's tight-fitting carbon-fiber figure and active aerodynamics are perfectly combined — every surface was adjusted for the minimum drag and maximum racing character. Thus, the car is able to exude both stunning visual elegance and performance that is hard to compromise</a:t>
            </a:r>
            <a:r>
              <a:rPr lang="en-US" sz="2400" dirty="0"/>
              <a:t>.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BCAB89-2256-570F-04C9-EE10D2EADCC8}"/>
              </a:ext>
            </a:extLst>
          </p:cNvPr>
          <p:cNvSpPr txBox="1"/>
          <p:nvPr/>
        </p:nvSpPr>
        <p:spPr>
          <a:xfrm>
            <a:off x="240143" y="3587865"/>
            <a:ext cx="1609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Bahnschrift" panose="020B0502040204020203" pitchFamily="34" charset="0"/>
              </a:rPr>
              <a:t>350</a:t>
            </a:r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 Kmph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Top Speed</a:t>
            </a:r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0CABE7-020B-7E25-C7B0-085C19AFEC8E}"/>
              </a:ext>
            </a:extLst>
          </p:cNvPr>
          <p:cNvSpPr txBox="1"/>
          <p:nvPr/>
        </p:nvSpPr>
        <p:spPr>
          <a:xfrm>
            <a:off x="302918" y="4567468"/>
            <a:ext cx="14405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0-100 Kmph</a:t>
            </a:r>
          </a:p>
          <a:p>
            <a:r>
              <a:rPr lang="en-US" sz="2400" b="1" dirty="0">
                <a:solidFill>
                  <a:srgbClr val="FFFF00"/>
                </a:solidFill>
                <a:latin typeface="Bahnschrift" panose="020B0502040204020203" pitchFamily="34" charset="0"/>
              </a:rPr>
              <a:t>2.8s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481E7E-A31D-B596-7485-07D04B39CCD2}"/>
              </a:ext>
            </a:extLst>
          </p:cNvPr>
          <p:cNvSpPr txBox="1"/>
          <p:nvPr/>
        </p:nvSpPr>
        <p:spPr>
          <a:xfrm>
            <a:off x="288893" y="5404026"/>
            <a:ext cx="18846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Bahnschrift" panose="020B0502040204020203" pitchFamily="34" charset="0"/>
              </a:rPr>
              <a:t>3,799cc 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Engine Capacity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A4F6D6-B3BF-0449-0387-6FE6C6B92D1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141676" y="5545981"/>
            <a:ext cx="560907" cy="5609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8531F9-EDE9-4381-5477-F23F100B6AD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2088103" y="3624907"/>
            <a:ext cx="664580" cy="6645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A27B10-119E-6F24-E9F2-56C898B7BE0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2046431" y="4567468"/>
            <a:ext cx="617416" cy="61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43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260D9-86CD-4D9C-11BC-8F1E63F73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0E268E2-960C-7315-8770-C0E0F9588E43}"/>
              </a:ext>
            </a:extLst>
          </p:cNvPr>
          <p:cNvSpPr>
            <a:spLocks/>
          </p:cNvSpPr>
          <p:nvPr/>
        </p:nvSpPr>
        <p:spPr>
          <a:xfrm>
            <a:off x="0" y="0"/>
            <a:ext cx="714756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8" name="Graphic 4">
            <a:extLst>
              <a:ext uri="{FF2B5EF4-FFF2-40B4-BE49-F238E27FC236}">
                <a16:creationId xmlns:a16="http://schemas.microsoft.com/office/drawing/2014/main" id="{472B2C48-F228-BE35-1D6E-3410FA159CDD}"/>
              </a:ext>
            </a:extLst>
          </p:cNvPr>
          <p:cNvGrpSpPr>
            <a:grpSpLocks/>
          </p:cNvGrpSpPr>
          <p:nvPr/>
        </p:nvGrpSpPr>
        <p:grpSpPr>
          <a:xfrm>
            <a:off x="399162" y="462937"/>
            <a:ext cx="3235111" cy="489580"/>
            <a:chOff x="658175" y="3021518"/>
            <a:chExt cx="5210178" cy="78847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38252C7-F2CE-8328-F3D7-EB9C4AF95180}"/>
                </a:ext>
              </a:extLst>
            </p:cNvPr>
            <p:cNvSpPr/>
            <p:nvPr/>
          </p:nvSpPr>
          <p:spPr>
            <a:xfrm>
              <a:off x="658175" y="3343825"/>
              <a:ext cx="4619594" cy="466166"/>
            </a:xfrm>
            <a:custGeom>
              <a:avLst/>
              <a:gdLst>
                <a:gd name="connsiteX0" fmla="*/ 1874450 w 4619594"/>
                <a:gd name="connsiteY0" fmla="*/ 0 h 466166"/>
                <a:gd name="connsiteX1" fmla="*/ 2105356 w 4619594"/>
                <a:gd name="connsiteY1" fmla="*/ 0 h 466166"/>
                <a:gd name="connsiteX2" fmla="*/ 2105356 w 4619594"/>
                <a:gd name="connsiteY2" fmla="*/ 356439 h 466166"/>
                <a:gd name="connsiteX3" fmla="*/ 2259294 w 4619594"/>
                <a:gd name="connsiteY3" fmla="*/ 356439 h 466166"/>
                <a:gd name="connsiteX4" fmla="*/ 2259294 w 4619594"/>
                <a:gd name="connsiteY4" fmla="*/ 466166 h 466166"/>
                <a:gd name="connsiteX5" fmla="*/ 1874450 w 4619594"/>
                <a:gd name="connsiteY5" fmla="*/ 466166 h 466166"/>
                <a:gd name="connsiteX6" fmla="*/ 1874450 w 4619594"/>
                <a:gd name="connsiteY6" fmla="*/ 0 h 466166"/>
                <a:gd name="connsiteX7" fmla="*/ 2977648 w 4619594"/>
                <a:gd name="connsiteY7" fmla="*/ 466166 h 466166"/>
                <a:gd name="connsiteX8" fmla="*/ 3208554 w 4619594"/>
                <a:gd name="connsiteY8" fmla="*/ 466166 h 466166"/>
                <a:gd name="connsiteX9" fmla="*/ 3208554 w 4619594"/>
                <a:gd name="connsiteY9" fmla="*/ 191917 h 466166"/>
                <a:gd name="connsiteX10" fmla="*/ 3336791 w 4619594"/>
                <a:gd name="connsiteY10" fmla="*/ 191917 h 466166"/>
                <a:gd name="connsiteX11" fmla="*/ 3336791 w 4619594"/>
                <a:gd name="connsiteY11" fmla="*/ 82225 h 466166"/>
                <a:gd name="connsiteX12" fmla="*/ 3028949 w 4619594"/>
                <a:gd name="connsiteY12" fmla="*/ 82225 h 466166"/>
                <a:gd name="connsiteX13" fmla="*/ 3028949 w 4619594"/>
                <a:gd name="connsiteY13" fmla="*/ 82261 h 466166"/>
                <a:gd name="connsiteX14" fmla="*/ 2977648 w 4619594"/>
                <a:gd name="connsiteY14" fmla="*/ 137053 h 466166"/>
                <a:gd name="connsiteX15" fmla="*/ 2977648 w 4619594"/>
                <a:gd name="connsiteY15" fmla="*/ 466166 h 466166"/>
                <a:gd name="connsiteX16" fmla="*/ 3909320 w 4619594"/>
                <a:gd name="connsiteY16" fmla="*/ 82261 h 466166"/>
                <a:gd name="connsiteX17" fmla="*/ 3504294 w 4619594"/>
                <a:gd name="connsiteY17" fmla="*/ 82261 h 466166"/>
                <a:gd name="connsiteX18" fmla="*/ 3504294 w 4619594"/>
                <a:gd name="connsiteY18" fmla="*/ 466166 h 466166"/>
                <a:gd name="connsiteX19" fmla="*/ 3952542 w 4619594"/>
                <a:gd name="connsiteY19" fmla="*/ 466166 h 466166"/>
                <a:gd name="connsiteX20" fmla="*/ 3952542 w 4619594"/>
                <a:gd name="connsiteY20" fmla="*/ 356439 h 466166"/>
                <a:gd name="connsiteX21" fmla="*/ 3593365 w 4619594"/>
                <a:gd name="connsiteY21" fmla="*/ 356439 h 466166"/>
                <a:gd name="connsiteX22" fmla="*/ 3593365 w 4619594"/>
                <a:gd name="connsiteY22" fmla="*/ 301610 h 466166"/>
                <a:gd name="connsiteX23" fmla="*/ 3909287 w 4619594"/>
                <a:gd name="connsiteY23" fmla="*/ 301610 h 466166"/>
                <a:gd name="connsiteX24" fmla="*/ 3909320 w 4619594"/>
                <a:gd name="connsiteY24" fmla="*/ 82261 h 466166"/>
                <a:gd name="connsiteX25" fmla="*/ 3593398 w 4619594"/>
                <a:gd name="connsiteY25" fmla="*/ 191917 h 466166"/>
                <a:gd name="connsiteX26" fmla="*/ 3772937 w 4619594"/>
                <a:gd name="connsiteY26" fmla="*/ 191917 h 466166"/>
                <a:gd name="connsiteX27" fmla="*/ 3772937 w 4619594"/>
                <a:gd name="connsiteY27" fmla="*/ 246746 h 466166"/>
                <a:gd name="connsiteX28" fmla="*/ 3593398 w 4619594"/>
                <a:gd name="connsiteY28" fmla="*/ 246746 h 466166"/>
                <a:gd name="connsiteX29" fmla="*/ 3593398 w 4619594"/>
                <a:gd name="connsiteY29" fmla="*/ 191917 h 466166"/>
                <a:gd name="connsiteX30" fmla="*/ 2379518 w 4619594"/>
                <a:gd name="connsiteY30" fmla="*/ 466166 h 466166"/>
                <a:gd name="connsiteX31" fmla="*/ 2784477 w 4619594"/>
                <a:gd name="connsiteY31" fmla="*/ 466166 h 466166"/>
                <a:gd name="connsiteX32" fmla="*/ 2784477 w 4619594"/>
                <a:gd name="connsiteY32" fmla="*/ 82261 h 466166"/>
                <a:gd name="connsiteX33" fmla="*/ 2336229 w 4619594"/>
                <a:gd name="connsiteY33" fmla="*/ 82261 h 466166"/>
                <a:gd name="connsiteX34" fmla="*/ 2336229 w 4619594"/>
                <a:gd name="connsiteY34" fmla="*/ 191953 h 466166"/>
                <a:gd name="connsiteX35" fmla="*/ 2695439 w 4619594"/>
                <a:gd name="connsiteY35" fmla="*/ 191953 h 466166"/>
                <a:gd name="connsiteX36" fmla="*/ 2695439 w 4619594"/>
                <a:gd name="connsiteY36" fmla="*/ 246781 h 466166"/>
                <a:gd name="connsiteX37" fmla="*/ 2379518 w 4619594"/>
                <a:gd name="connsiteY37" fmla="*/ 246781 h 466166"/>
                <a:gd name="connsiteX38" fmla="*/ 2379518 w 4619594"/>
                <a:gd name="connsiteY38" fmla="*/ 466166 h 466166"/>
                <a:gd name="connsiteX39" fmla="*/ 2695439 w 4619594"/>
                <a:gd name="connsiteY39" fmla="*/ 356439 h 466166"/>
                <a:gd name="connsiteX40" fmla="*/ 2515801 w 4619594"/>
                <a:gd name="connsiteY40" fmla="*/ 356439 h 466166"/>
                <a:gd name="connsiteX41" fmla="*/ 2515801 w 4619594"/>
                <a:gd name="connsiteY41" fmla="*/ 301646 h 466166"/>
                <a:gd name="connsiteX42" fmla="*/ 2695439 w 4619594"/>
                <a:gd name="connsiteY42" fmla="*/ 301646 h 466166"/>
                <a:gd name="connsiteX43" fmla="*/ 2695439 w 4619594"/>
                <a:gd name="connsiteY43" fmla="*/ 356439 h 466166"/>
                <a:gd name="connsiteX44" fmla="*/ 1823115 w 4619594"/>
                <a:gd name="connsiteY44" fmla="*/ 82261 h 466166"/>
                <a:gd name="connsiteX45" fmla="*/ 1368982 w 4619594"/>
                <a:gd name="connsiteY45" fmla="*/ 82261 h 466166"/>
                <a:gd name="connsiteX46" fmla="*/ 1368982 w 4619594"/>
                <a:gd name="connsiteY46" fmla="*/ 466166 h 466166"/>
                <a:gd name="connsiteX47" fmla="*/ 1823115 w 4619594"/>
                <a:gd name="connsiteY47" fmla="*/ 466166 h 466166"/>
                <a:gd name="connsiteX48" fmla="*/ 1823115 w 4619594"/>
                <a:gd name="connsiteY48" fmla="*/ 356439 h 466166"/>
                <a:gd name="connsiteX49" fmla="*/ 1528040 w 4619594"/>
                <a:gd name="connsiteY49" fmla="*/ 356439 h 466166"/>
                <a:gd name="connsiteX50" fmla="*/ 1528040 w 4619594"/>
                <a:gd name="connsiteY50" fmla="*/ 191917 h 466166"/>
                <a:gd name="connsiteX51" fmla="*/ 1823115 w 4619594"/>
                <a:gd name="connsiteY51" fmla="*/ 191917 h 466166"/>
                <a:gd name="connsiteX52" fmla="*/ 1823115 w 4619594"/>
                <a:gd name="connsiteY52" fmla="*/ 82261 h 466166"/>
                <a:gd name="connsiteX53" fmla="*/ 1001460 w 4619594"/>
                <a:gd name="connsiteY53" fmla="*/ 320 h 466166"/>
                <a:gd name="connsiteX54" fmla="*/ 1001792 w 4619594"/>
                <a:gd name="connsiteY54" fmla="*/ 0 h 466166"/>
                <a:gd name="connsiteX55" fmla="*/ 1181796 w 4619594"/>
                <a:gd name="connsiteY55" fmla="*/ 0 h 466166"/>
                <a:gd name="connsiteX56" fmla="*/ 1181796 w 4619594"/>
                <a:gd name="connsiteY56" fmla="*/ 466166 h 466166"/>
                <a:gd name="connsiteX57" fmla="*/ 950890 w 4619594"/>
                <a:gd name="connsiteY57" fmla="*/ 466166 h 466166"/>
                <a:gd name="connsiteX58" fmla="*/ 950890 w 4619594"/>
                <a:gd name="connsiteY58" fmla="*/ 246746 h 466166"/>
                <a:gd name="connsiteX59" fmla="*/ 720016 w 4619594"/>
                <a:gd name="connsiteY59" fmla="*/ 466166 h 466166"/>
                <a:gd name="connsiteX60" fmla="*/ 491603 w 4619594"/>
                <a:gd name="connsiteY60" fmla="*/ 466166 h 466166"/>
                <a:gd name="connsiteX61" fmla="*/ 491603 w 4619594"/>
                <a:gd name="connsiteY61" fmla="*/ 246746 h 466166"/>
                <a:gd name="connsiteX62" fmla="*/ 260663 w 4619594"/>
                <a:gd name="connsiteY62" fmla="*/ 466166 h 466166"/>
                <a:gd name="connsiteX63" fmla="*/ 0 w 4619594"/>
                <a:gd name="connsiteY63" fmla="*/ 466166 h 466166"/>
                <a:gd name="connsiteX64" fmla="*/ 542905 w 4619594"/>
                <a:gd name="connsiteY64" fmla="*/ 0 h 466166"/>
                <a:gd name="connsiteX65" fmla="*/ 720016 w 4619594"/>
                <a:gd name="connsiteY65" fmla="*/ 0 h 466166"/>
                <a:gd name="connsiteX66" fmla="*/ 720016 w 4619594"/>
                <a:gd name="connsiteY66" fmla="*/ 246746 h 466166"/>
                <a:gd name="connsiteX67" fmla="*/ 1001460 w 4619594"/>
                <a:gd name="connsiteY67" fmla="*/ 320 h 466166"/>
                <a:gd name="connsiteX68" fmla="*/ 4414322 w 4619594"/>
                <a:gd name="connsiteY68" fmla="*/ 82261 h 466166"/>
                <a:gd name="connsiteX69" fmla="*/ 4494383 w 4619594"/>
                <a:gd name="connsiteY69" fmla="*/ 82261 h 466166"/>
                <a:gd name="connsiteX70" fmla="*/ 4619595 w 4619594"/>
                <a:gd name="connsiteY70" fmla="*/ 186659 h 466166"/>
                <a:gd name="connsiteX71" fmla="*/ 4619595 w 4619594"/>
                <a:gd name="connsiteY71" fmla="*/ 466131 h 466166"/>
                <a:gd name="connsiteX72" fmla="*/ 4414322 w 4619594"/>
                <a:gd name="connsiteY72" fmla="*/ 466131 h 466166"/>
                <a:gd name="connsiteX73" fmla="*/ 4414322 w 4619594"/>
                <a:gd name="connsiteY73" fmla="*/ 274569 h 466166"/>
                <a:gd name="connsiteX74" fmla="*/ 4260418 w 4619594"/>
                <a:gd name="connsiteY74" fmla="*/ 191882 h 466166"/>
                <a:gd name="connsiteX75" fmla="*/ 4260418 w 4619594"/>
                <a:gd name="connsiteY75" fmla="*/ 466131 h 466166"/>
                <a:gd name="connsiteX76" fmla="*/ 4029511 w 4619594"/>
                <a:gd name="connsiteY76" fmla="*/ 466131 h 466166"/>
                <a:gd name="connsiteX77" fmla="*/ 4029511 w 4619594"/>
                <a:gd name="connsiteY77" fmla="*/ 82261 h 466166"/>
                <a:gd name="connsiteX78" fmla="*/ 4414322 w 4619594"/>
                <a:gd name="connsiteY78" fmla="*/ 82261 h 46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619594" h="466166">
                  <a:moveTo>
                    <a:pt x="1874450" y="0"/>
                  </a:moveTo>
                  <a:lnTo>
                    <a:pt x="2105356" y="0"/>
                  </a:lnTo>
                  <a:lnTo>
                    <a:pt x="2105356" y="356439"/>
                  </a:lnTo>
                  <a:lnTo>
                    <a:pt x="2259294" y="356439"/>
                  </a:lnTo>
                  <a:lnTo>
                    <a:pt x="2259294" y="466166"/>
                  </a:lnTo>
                  <a:lnTo>
                    <a:pt x="1874450" y="466166"/>
                  </a:lnTo>
                  <a:lnTo>
                    <a:pt x="1874450" y="0"/>
                  </a:lnTo>
                  <a:close/>
                  <a:moveTo>
                    <a:pt x="2977648" y="466166"/>
                  </a:moveTo>
                  <a:lnTo>
                    <a:pt x="3208554" y="466166"/>
                  </a:lnTo>
                  <a:lnTo>
                    <a:pt x="3208554" y="191917"/>
                  </a:lnTo>
                  <a:lnTo>
                    <a:pt x="3336791" y="191917"/>
                  </a:lnTo>
                  <a:lnTo>
                    <a:pt x="3336791" y="82225"/>
                  </a:lnTo>
                  <a:lnTo>
                    <a:pt x="3028949" y="82225"/>
                  </a:lnTo>
                  <a:lnTo>
                    <a:pt x="3028949" y="82261"/>
                  </a:lnTo>
                  <a:cubicBezTo>
                    <a:pt x="3003348" y="82261"/>
                    <a:pt x="2977648" y="109444"/>
                    <a:pt x="2977648" y="137053"/>
                  </a:cubicBezTo>
                  <a:lnTo>
                    <a:pt x="2977648" y="466166"/>
                  </a:lnTo>
                  <a:close/>
                  <a:moveTo>
                    <a:pt x="3909320" y="82261"/>
                  </a:moveTo>
                  <a:lnTo>
                    <a:pt x="3504294" y="82261"/>
                  </a:lnTo>
                  <a:cubicBezTo>
                    <a:pt x="3316244" y="82261"/>
                    <a:pt x="3316577" y="466166"/>
                    <a:pt x="3504294" y="466166"/>
                  </a:cubicBezTo>
                  <a:lnTo>
                    <a:pt x="3952542" y="466166"/>
                  </a:lnTo>
                  <a:lnTo>
                    <a:pt x="3952542" y="356439"/>
                  </a:lnTo>
                  <a:lnTo>
                    <a:pt x="3593365" y="356439"/>
                  </a:lnTo>
                  <a:lnTo>
                    <a:pt x="3593365" y="301610"/>
                  </a:lnTo>
                  <a:lnTo>
                    <a:pt x="3909287" y="301610"/>
                  </a:lnTo>
                  <a:cubicBezTo>
                    <a:pt x="4001716" y="301610"/>
                    <a:pt x="4000353" y="82261"/>
                    <a:pt x="3909320" y="82261"/>
                  </a:cubicBezTo>
                  <a:close/>
                  <a:moveTo>
                    <a:pt x="3593398" y="191917"/>
                  </a:moveTo>
                  <a:lnTo>
                    <a:pt x="3772937" y="191917"/>
                  </a:lnTo>
                  <a:lnTo>
                    <a:pt x="3772937" y="246746"/>
                  </a:lnTo>
                  <a:lnTo>
                    <a:pt x="3593398" y="246746"/>
                  </a:lnTo>
                  <a:lnTo>
                    <a:pt x="3593398" y="191917"/>
                  </a:lnTo>
                  <a:close/>
                  <a:moveTo>
                    <a:pt x="2379518" y="466166"/>
                  </a:moveTo>
                  <a:lnTo>
                    <a:pt x="2784477" y="466166"/>
                  </a:lnTo>
                  <a:cubicBezTo>
                    <a:pt x="2972594" y="466166"/>
                    <a:pt x="2972261" y="82261"/>
                    <a:pt x="2784477" y="82261"/>
                  </a:cubicBezTo>
                  <a:lnTo>
                    <a:pt x="2336229" y="82261"/>
                  </a:lnTo>
                  <a:lnTo>
                    <a:pt x="2336229" y="191953"/>
                  </a:lnTo>
                  <a:lnTo>
                    <a:pt x="2695439" y="191953"/>
                  </a:lnTo>
                  <a:lnTo>
                    <a:pt x="2695439" y="246781"/>
                  </a:lnTo>
                  <a:lnTo>
                    <a:pt x="2379518" y="246781"/>
                  </a:lnTo>
                  <a:cubicBezTo>
                    <a:pt x="2287022" y="246781"/>
                    <a:pt x="2288419" y="466166"/>
                    <a:pt x="2379518" y="466166"/>
                  </a:cubicBezTo>
                  <a:close/>
                  <a:moveTo>
                    <a:pt x="2695439" y="356439"/>
                  </a:moveTo>
                  <a:lnTo>
                    <a:pt x="2515801" y="356439"/>
                  </a:lnTo>
                  <a:lnTo>
                    <a:pt x="2515801" y="301646"/>
                  </a:lnTo>
                  <a:lnTo>
                    <a:pt x="2695439" y="301646"/>
                  </a:lnTo>
                  <a:lnTo>
                    <a:pt x="2695439" y="356439"/>
                  </a:lnTo>
                  <a:close/>
                  <a:moveTo>
                    <a:pt x="1823115" y="82261"/>
                  </a:moveTo>
                  <a:lnTo>
                    <a:pt x="1368982" y="82261"/>
                  </a:lnTo>
                  <a:cubicBezTo>
                    <a:pt x="1188712" y="82261"/>
                    <a:pt x="1189011" y="466166"/>
                    <a:pt x="1368982" y="466166"/>
                  </a:cubicBezTo>
                  <a:lnTo>
                    <a:pt x="1823115" y="466166"/>
                  </a:lnTo>
                  <a:lnTo>
                    <a:pt x="1823115" y="356439"/>
                  </a:lnTo>
                  <a:lnTo>
                    <a:pt x="1528040" y="356439"/>
                  </a:lnTo>
                  <a:cubicBezTo>
                    <a:pt x="1442958" y="356439"/>
                    <a:pt x="1442958" y="191917"/>
                    <a:pt x="1528040" y="191917"/>
                  </a:cubicBezTo>
                  <a:lnTo>
                    <a:pt x="1823115" y="191917"/>
                  </a:lnTo>
                  <a:lnTo>
                    <a:pt x="1823115" y="82261"/>
                  </a:lnTo>
                  <a:close/>
                  <a:moveTo>
                    <a:pt x="1001460" y="320"/>
                  </a:moveTo>
                  <a:lnTo>
                    <a:pt x="1001792" y="0"/>
                  </a:lnTo>
                  <a:lnTo>
                    <a:pt x="1181796" y="0"/>
                  </a:lnTo>
                  <a:lnTo>
                    <a:pt x="1181796" y="466166"/>
                  </a:lnTo>
                  <a:lnTo>
                    <a:pt x="950890" y="466166"/>
                  </a:lnTo>
                  <a:lnTo>
                    <a:pt x="950890" y="246746"/>
                  </a:lnTo>
                  <a:lnTo>
                    <a:pt x="720016" y="466166"/>
                  </a:lnTo>
                  <a:lnTo>
                    <a:pt x="491603" y="466166"/>
                  </a:lnTo>
                  <a:lnTo>
                    <a:pt x="491603" y="246746"/>
                  </a:lnTo>
                  <a:lnTo>
                    <a:pt x="260663" y="466166"/>
                  </a:lnTo>
                  <a:lnTo>
                    <a:pt x="0" y="466166"/>
                  </a:lnTo>
                  <a:lnTo>
                    <a:pt x="542905" y="0"/>
                  </a:lnTo>
                  <a:lnTo>
                    <a:pt x="720016" y="0"/>
                  </a:lnTo>
                  <a:lnTo>
                    <a:pt x="720016" y="246746"/>
                  </a:lnTo>
                  <a:lnTo>
                    <a:pt x="1001460" y="320"/>
                  </a:lnTo>
                  <a:close/>
                  <a:moveTo>
                    <a:pt x="4414322" y="82261"/>
                  </a:moveTo>
                  <a:lnTo>
                    <a:pt x="4494383" y="82261"/>
                  </a:lnTo>
                  <a:cubicBezTo>
                    <a:pt x="4570089" y="82261"/>
                    <a:pt x="4616868" y="133607"/>
                    <a:pt x="4619595" y="186659"/>
                  </a:cubicBezTo>
                  <a:lnTo>
                    <a:pt x="4619595" y="466131"/>
                  </a:lnTo>
                  <a:lnTo>
                    <a:pt x="4414322" y="466131"/>
                  </a:lnTo>
                  <a:lnTo>
                    <a:pt x="4414322" y="274569"/>
                  </a:lnTo>
                  <a:cubicBezTo>
                    <a:pt x="4414322" y="217289"/>
                    <a:pt x="4363020" y="191882"/>
                    <a:pt x="4260418" y="191882"/>
                  </a:cubicBezTo>
                  <a:lnTo>
                    <a:pt x="4260418" y="466131"/>
                  </a:lnTo>
                  <a:lnTo>
                    <a:pt x="4029511" y="466131"/>
                  </a:lnTo>
                  <a:lnTo>
                    <a:pt x="4029511" y="82261"/>
                  </a:lnTo>
                  <a:lnTo>
                    <a:pt x="4414322" y="82261"/>
                  </a:lnTo>
                  <a:close/>
                </a:path>
              </a:pathLst>
            </a:custGeom>
            <a:solidFill>
              <a:schemeClr val="bg1"/>
            </a:solidFill>
            <a:ln w="332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DF0A4D-2037-08F4-A1B7-2CF01C055A00}"/>
                </a:ext>
              </a:extLst>
            </p:cNvPr>
            <p:cNvSpPr/>
            <p:nvPr/>
          </p:nvSpPr>
          <p:spPr>
            <a:xfrm>
              <a:off x="4854657" y="3021518"/>
              <a:ext cx="1013696" cy="573956"/>
            </a:xfrm>
            <a:custGeom>
              <a:avLst/>
              <a:gdLst>
                <a:gd name="connsiteX0" fmla="*/ 0 w 1013696"/>
                <a:gd name="connsiteY0" fmla="*/ 290398 h 573956"/>
                <a:gd name="connsiteX1" fmla="*/ 547293 w 1013696"/>
                <a:gd name="connsiteY1" fmla="*/ 573957 h 573956"/>
                <a:gd name="connsiteX2" fmla="*/ 0 w 1013696"/>
                <a:gd name="connsiteY2" fmla="*/ 290398 h 57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3696" h="573956">
                  <a:moveTo>
                    <a:pt x="0" y="290398"/>
                  </a:moveTo>
                  <a:cubicBezTo>
                    <a:pt x="841903" y="-205439"/>
                    <a:pt x="1492896" y="-37187"/>
                    <a:pt x="547293" y="573957"/>
                  </a:cubicBezTo>
                  <a:cubicBezTo>
                    <a:pt x="755226" y="202417"/>
                    <a:pt x="491038" y="165888"/>
                    <a:pt x="0" y="290398"/>
                  </a:cubicBezTo>
                  <a:close/>
                </a:path>
              </a:pathLst>
            </a:custGeom>
            <a:solidFill>
              <a:srgbClr val="CC2A2D"/>
            </a:solidFill>
            <a:ln w="332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A6F6A6B3-F41B-151E-F805-F5999D7106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4258359"/>
                  </p:ext>
                </p:extLst>
              </p:nvPr>
            </p:nvGraphicFramePr>
            <p:xfrm>
              <a:off x="186403" y="2473271"/>
              <a:ext cx="7738397" cy="37216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738397" cy="3721665"/>
                    </a:xfrm>
                    <a:prstGeom prst="rect">
                      <a:avLst/>
                    </a:prstGeom>
                  </am3d:spPr>
                  <am3d:camera>
                    <am3d:pos x="0" y="0" z="595282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1793" d="1000000"/>
                    <am3d:preTrans dx="15512" dy="-4333765" dz="19583"/>
                    <am3d:scale>
                      <am3d:sx n="1000000" d="1000000"/>
                      <am3d:sy n="1000000" d="1000000"/>
                      <am3d:sz n="1000000" d="1000000"/>
                    </am3d:scale>
                    <am3d:rot ax="10436301" ay="1349218" az="1066046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440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A6F6A6B3-F41B-151E-F805-F5999D7106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403" y="2473271"/>
                <a:ext cx="7738397" cy="3721665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075789C-5CA8-DAD1-4120-C8EC474F0351}"/>
              </a:ext>
            </a:extLst>
          </p:cNvPr>
          <p:cNvSpPr txBox="1"/>
          <p:nvPr/>
        </p:nvSpPr>
        <p:spPr>
          <a:xfrm>
            <a:off x="399162" y="1342909"/>
            <a:ext cx="6319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-Space Black Demo" panose="02000500000000000000" pitchFamily="2" charset="0"/>
              </a:rPr>
              <a:t>M</a:t>
            </a:r>
            <a:r>
              <a:rPr lang="en-US" sz="6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-Space Black Demo" panose="02000500000000000000" pitchFamily="2" charset="0"/>
              </a:rPr>
              <a:t>cLaren P1</a:t>
            </a:r>
            <a:endParaRPr lang="en-IN" sz="6000" dirty="0">
              <a:solidFill>
                <a:schemeClr val="accent4">
                  <a:lumMod val="40000"/>
                  <a:lumOff val="60000"/>
                </a:schemeClr>
              </a:solidFill>
              <a:latin typeface="A-Space Black Demo" panose="020005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F4F310-CC15-CA08-0D41-DE10E77F316D}"/>
              </a:ext>
            </a:extLst>
          </p:cNvPr>
          <p:cNvSpPr/>
          <p:nvPr/>
        </p:nvSpPr>
        <p:spPr>
          <a:xfrm>
            <a:off x="385188" y="2246176"/>
            <a:ext cx="6319431" cy="1331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3800EC-B719-B607-4A74-B3C5A319F4A2}"/>
              </a:ext>
            </a:extLst>
          </p:cNvPr>
          <p:cNvSpPr txBox="1"/>
          <p:nvPr/>
        </p:nvSpPr>
        <p:spPr>
          <a:xfrm>
            <a:off x="7333963" y="819319"/>
            <a:ext cx="44588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Bahnschrift" panose="020B0502040204020203" pitchFamily="34" charset="0"/>
              </a:rPr>
              <a:t>THE HYBRID HEART</a:t>
            </a:r>
          </a:p>
          <a:p>
            <a:endParaRPr lang="en-US" sz="2000" b="1" dirty="0"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This isn't just a car. It's a predator. A furious twin-turbo V8 fused with an F1-derived electric motor unleashes a savage, instantaneous flood of 903 horsepower.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The result is not just acceleration; it's a recalibration of speed itself. An experience so responsive, it feels less mechanical, more telepathic.</a:t>
            </a:r>
          </a:p>
        </p:txBody>
      </p:sp>
    </p:spTree>
    <p:extLst>
      <p:ext uri="{BB962C8B-B14F-4D97-AF65-F5344CB8AC3E}">
        <p14:creationId xmlns:p14="http://schemas.microsoft.com/office/powerpoint/2010/main" val="3499586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EE8B7E-DA93-59EB-0A3F-84821A21A463}"/>
              </a:ext>
            </a:extLst>
          </p:cNvPr>
          <p:cNvSpPr/>
          <p:nvPr/>
        </p:nvSpPr>
        <p:spPr>
          <a:xfrm>
            <a:off x="0" y="0"/>
            <a:ext cx="12192000" cy="550954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E57EF4FE-96B1-C9AE-5E4B-4D4F6099A4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0057991"/>
                  </p:ext>
                </p:extLst>
              </p:nvPr>
            </p:nvGraphicFramePr>
            <p:xfrm>
              <a:off x="408072" y="1891727"/>
              <a:ext cx="11051224" cy="30745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051224" cy="3074543"/>
                    </a:xfrm>
                    <a:prstGeom prst="rect">
                      <a:avLst/>
                    </a:prstGeom>
                  </am3d:spPr>
                  <am3d:camera>
                    <am3d:pos x="0" y="0" z="595282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1793" d="1000000"/>
                    <am3d:preTrans dx="15512" dy="-4333765" dz="19583"/>
                    <am3d:scale>
                      <am3d:sx n="1000000" d="1000000"/>
                      <am3d:sy n="1000000" d="1000000"/>
                      <am3d:sz n="1000000" d="1000000"/>
                    </am3d:scale>
                    <am3d:rot ax="10653176" ay="4835542" az="106551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344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E57EF4FE-96B1-C9AE-5E4B-4D4F6099A4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072" y="1891727"/>
                <a:ext cx="11051224" cy="307454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DBFE841-B2C9-0D6A-B9ED-456266E235B3}"/>
              </a:ext>
            </a:extLst>
          </p:cNvPr>
          <p:cNvSpPr txBox="1"/>
          <p:nvPr/>
        </p:nvSpPr>
        <p:spPr>
          <a:xfrm>
            <a:off x="2455761" y="994505"/>
            <a:ext cx="675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-Space Black Demo" panose="02000500000000000000" pitchFamily="2" charset="0"/>
              </a:rPr>
              <a:t>Define Your Legacy</a:t>
            </a:r>
            <a:endParaRPr lang="en-IN" sz="4000" dirty="0">
              <a:solidFill>
                <a:schemeClr val="accent4">
                  <a:lumMod val="40000"/>
                  <a:lumOff val="60000"/>
                </a:schemeClr>
              </a:solidFill>
              <a:latin typeface="A-Space Black Demo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815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D731A-C20D-C0B0-7F0B-F4F098FA0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927366-AC59-893C-C319-5CDF4649AFB6}"/>
              </a:ext>
            </a:extLst>
          </p:cNvPr>
          <p:cNvSpPr/>
          <p:nvPr/>
        </p:nvSpPr>
        <p:spPr>
          <a:xfrm>
            <a:off x="0" y="0"/>
            <a:ext cx="1244867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338ADB-3507-2E4D-1DDF-7BEC9241E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940" y="0"/>
            <a:ext cx="6005589" cy="6858000"/>
          </a:xfrm>
          <a:prstGeom prst="rect">
            <a:avLst/>
          </a:prstGeom>
        </p:spPr>
      </p:pic>
      <p:grpSp>
        <p:nvGrpSpPr>
          <p:cNvPr id="5" name="Graphic 4">
            <a:extLst>
              <a:ext uri="{FF2B5EF4-FFF2-40B4-BE49-F238E27FC236}">
                <a16:creationId xmlns:a16="http://schemas.microsoft.com/office/drawing/2014/main" id="{B098B8FA-F69C-CD6F-B335-4C416D9FC43C}"/>
              </a:ext>
            </a:extLst>
          </p:cNvPr>
          <p:cNvGrpSpPr/>
          <p:nvPr/>
        </p:nvGrpSpPr>
        <p:grpSpPr>
          <a:xfrm>
            <a:off x="3619248" y="1333285"/>
            <a:ext cx="5210178" cy="788473"/>
            <a:chOff x="658175" y="3021518"/>
            <a:chExt cx="5210178" cy="78847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FCC3A80-1E04-B3A1-8C35-978A44EB864A}"/>
                </a:ext>
              </a:extLst>
            </p:cNvPr>
            <p:cNvSpPr/>
            <p:nvPr/>
          </p:nvSpPr>
          <p:spPr>
            <a:xfrm>
              <a:off x="658175" y="3343825"/>
              <a:ext cx="4619594" cy="466166"/>
            </a:xfrm>
            <a:custGeom>
              <a:avLst/>
              <a:gdLst>
                <a:gd name="connsiteX0" fmla="*/ 1874450 w 4619594"/>
                <a:gd name="connsiteY0" fmla="*/ 0 h 466166"/>
                <a:gd name="connsiteX1" fmla="*/ 2105356 w 4619594"/>
                <a:gd name="connsiteY1" fmla="*/ 0 h 466166"/>
                <a:gd name="connsiteX2" fmla="*/ 2105356 w 4619594"/>
                <a:gd name="connsiteY2" fmla="*/ 356439 h 466166"/>
                <a:gd name="connsiteX3" fmla="*/ 2259294 w 4619594"/>
                <a:gd name="connsiteY3" fmla="*/ 356439 h 466166"/>
                <a:gd name="connsiteX4" fmla="*/ 2259294 w 4619594"/>
                <a:gd name="connsiteY4" fmla="*/ 466166 h 466166"/>
                <a:gd name="connsiteX5" fmla="*/ 1874450 w 4619594"/>
                <a:gd name="connsiteY5" fmla="*/ 466166 h 466166"/>
                <a:gd name="connsiteX6" fmla="*/ 1874450 w 4619594"/>
                <a:gd name="connsiteY6" fmla="*/ 0 h 466166"/>
                <a:gd name="connsiteX7" fmla="*/ 2977648 w 4619594"/>
                <a:gd name="connsiteY7" fmla="*/ 466166 h 466166"/>
                <a:gd name="connsiteX8" fmla="*/ 3208554 w 4619594"/>
                <a:gd name="connsiteY8" fmla="*/ 466166 h 466166"/>
                <a:gd name="connsiteX9" fmla="*/ 3208554 w 4619594"/>
                <a:gd name="connsiteY9" fmla="*/ 191917 h 466166"/>
                <a:gd name="connsiteX10" fmla="*/ 3336791 w 4619594"/>
                <a:gd name="connsiteY10" fmla="*/ 191917 h 466166"/>
                <a:gd name="connsiteX11" fmla="*/ 3336791 w 4619594"/>
                <a:gd name="connsiteY11" fmla="*/ 82225 h 466166"/>
                <a:gd name="connsiteX12" fmla="*/ 3028949 w 4619594"/>
                <a:gd name="connsiteY12" fmla="*/ 82225 h 466166"/>
                <a:gd name="connsiteX13" fmla="*/ 3028949 w 4619594"/>
                <a:gd name="connsiteY13" fmla="*/ 82261 h 466166"/>
                <a:gd name="connsiteX14" fmla="*/ 2977648 w 4619594"/>
                <a:gd name="connsiteY14" fmla="*/ 137053 h 466166"/>
                <a:gd name="connsiteX15" fmla="*/ 2977648 w 4619594"/>
                <a:gd name="connsiteY15" fmla="*/ 466166 h 466166"/>
                <a:gd name="connsiteX16" fmla="*/ 3909320 w 4619594"/>
                <a:gd name="connsiteY16" fmla="*/ 82261 h 466166"/>
                <a:gd name="connsiteX17" fmla="*/ 3504294 w 4619594"/>
                <a:gd name="connsiteY17" fmla="*/ 82261 h 466166"/>
                <a:gd name="connsiteX18" fmla="*/ 3504294 w 4619594"/>
                <a:gd name="connsiteY18" fmla="*/ 466166 h 466166"/>
                <a:gd name="connsiteX19" fmla="*/ 3952542 w 4619594"/>
                <a:gd name="connsiteY19" fmla="*/ 466166 h 466166"/>
                <a:gd name="connsiteX20" fmla="*/ 3952542 w 4619594"/>
                <a:gd name="connsiteY20" fmla="*/ 356439 h 466166"/>
                <a:gd name="connsiteX21" fmla="*/ 3593365 w 4619594"/>
                <a:gd name="connsiteY21" fmla="*/ 356439 h 466166"/>
                <a:gd name="connsiteX22" fmla="*/ 3593365 w 4619594"/>
                <a:gd name="connsiteY22" fmla="*/ 301610 h 466166"/>
                <a:gd name="connsiteX23" fmla="*/ 3909287 w 4619594"/>
                <a:gd name="connsiteY23" fmla="*/ 301610 h 466166"/>
                <a:gd name="connsiteX24" fmla="*/ 3909320 w 4619594"/>
                <a:gd name="connsiteY24" fmla="*/ 82261 h 466166"/>
                <a:gd name="connsiteX25" fmla="*/ 3593398 w 4619594"/>
                <a:gd name="connsiteY25" fmla="*/ 191917 h 466166"/>
                <a:gd name="connsiteX26" fmla="*/ 3772937 w 4619594"/>
                <a:gd name="connsiteY26" fmla="*/ 191917 h 466166"/>
                <a:gd name="connsiteX27" fmla="*/ 3772937 w 4619594"/>
                <a:gd name="connsiteY27" fmla="*/ 246746 h 466166"/>
                <a:gd name="connsiteX28" fmla="*/ 3593398 w 4619594"/>
                <a:gd name="connsiteY28" fmla="*/ 246746 h 466166"/>
                <a:gd name="connsiteX29" fmla="*/ 3593398 w 4619594"/>
                <a:gd name="connsiteY29" fmla="*/ 191917 h 466166"/>
                <a:gd name="connsiteX30" fmla="*/ 2379518 w 4619594"/>
                <a:gd name="connsiteY30" fmla="*/ 466166 h 466166"/>
                <a:gd name="connsiteX31" fmla="*/ 2784477 w 4619594"/>
                <a:gd name="connsiteY31" fmla="*/ 466166 h 466166"/>
                <a:gd name="connsiteX32" fmla="*/ 2784477 w 4619594"/>
                <a:gd name="connsiteY32" fmla="*/ 82261 h 466166"/>
                <a:gd name="connsiteX33" fmla="*/ 2336229 w 4619594"/>
                <a:gd name="connsiteY33" fmla="*/ 82261 h 466166"/>
                <a:gd name="connsiteX34" fmla="*/ 2336229 w 4619594"/>
                <a:gd name="connsiteY34" fmla="*/ 191953 h 466166"/>
                <a:gd name="connsiteX35" fmla="*/ 2695439 w 4619594"/>
                <a:gd name="connsiteY35" fmla="*/ 191953 h 466166"/>
                <a:gd name="connsiteX36" fmla="*/ 2695439 w 4619594"/>
                <a:gd name="connsiteY36" fmla="*/ 246781 h 466166"/>
                <a:gd name="connsiteX37" fmla="*/ 2379518 w 4619594"/>
                <a:gd name="connsiteY37" fmla="*/ 246781 h 466166"/>
                <a:gd name="connsiteX38" fmla="*/ 2379518 w 4619594"/>
                <a:gd name="connsiteY38" fmla="*/ 466166 h 466166"/>
                <a:gd name="connsiteX39" fmla="*/ 2695439 w 4619594"/>
                <a:gd name="connsiteY39" fmla="*/ 356439 h 466166"/>
                <a:gd name="connsiteX40" fmla="*/ 2515801 w 4619594"/>
                <a:gd name="connsiteY40" fmla="*/ 356439 h 466166"/>
                <a:gd name="connsiteX41" fmla="*/ 2515801 w 4619594"/>
                <a:gd name="connsiteY41" fmla="*/ 301646 h 466166"/>
                <a:gd name="connsiteX42" fmla="*/ 2695439 w 4619594"/>
                <a:gd name="connsiteY42" fmla="*/ 301646 h 466166"/>
                <a:gd name="connsiteX43" fmla="*/ 2695439 w 4619594"/>
                <a:gd name="connsiteY43" fmla="*/ 356439 h 466166"/>
                <a:gd name="connsiteX44" fmla="*/ 1823115 w 4619594"/>
                <a:gd name="connsiteY44" fmla="*/ 82261 h 466166"/>
                <a:gd name="connsiteX45" fmla="*/ 1368982 w 4619594"/>
                <a:gd name="connsiteY45" fmla="*/ 82261 h 466166"/>
                <a:gd name="connsiteX46" fmla="*/ 1368982 w 4619594"/>
                <a:gd name="connsiteY46" fmla="*/ 466166 h 466166"/>
                <a:gd name="connsiteX47" fmla="*/ 1823115 w 4619594"/>
                <a:gd name="connsiteY47" fmla="*/ 466166 h 466166"/>
                <a:gd name="connsiteX48" fmla="*/ 1823115 w 4619594"/>
                <a:gd name="connsiteY48" fmla="*/ 356439 h 466166"/>
                <a:gd name="connsiteX49" fmla="*/ 1528040 w 4619594"/>
                <a:gd name="connsiteY49" fmla="*/ 356439 h 466166"/>
                <a:gd name="connsiteX50" fmla="*/ 1528040 w 4619594"/>
                <a:gd name="connsiteY50" fmla="*/ 191917 h 466166"/>
                <a:gd name="connsiteX51" fmla="*/ 1823115 w 4619594"/>
                <a:gd name="connsiteY51" fmla="*/ 191917 h 466166"/>
                <a:gd name="connsiteX52" fmla="*/ 1823115 w 4619594"/>
                <a:gd name="connsiteY52" fmla="*/ 82261 h 466166"/>
                <a:gd name="connsiteX53" fmla="*/ 1001460 w 4619594"/>
                <a:gd name="connsiteY53" fmla="*/ 320 h 466166"/>
                <a:gd name="connsiteX54" fmla="*/ 1001792 w 4619594"/>
                <a:gd name="connsiteY54" fmla="*/ 0 h 466166"/>
                <a:gd name="connsiteX55" fmla="*/ 1181796 w 4619594"/>
                <a:gd name="connsiteY55" fmla="*/ 0 h 466166"/>
                <a:gd name="connsiteX56" fmla="*/ 1181796 w 4619594"/>
                <a:gd name="connsiteY56" fmla="*/ 466166 h 466166"/>
                <a:gd name="connsiteX57" fmla="*/ 950890 w 4619594"/>
                <a:gd name="connsiteY57" fmla="*/ 466166 h 466166"/>
                <a:gd name="connsiteX58" fmla="*/ 950890 w 4619594"/>
                <a:gd name="connsiteY58" fmla="*/ 246746 h 466166"/>
                <a:gd name="connsiteX59" fmla="*/ 720016 w 4619594"/>
                <a:gd name="connsiteY59" fmla="*/ 466166 h 466166"/>
                <a:gd name="connsiteX60" fmla="*/ 491603 w 4619594"/>
                <a:gd name="connsiteY60" fmla="*/ 466166 h 466166"/>
                <a:gd name="connsiteX61" fmla="*/ 491603 w 4619594"/>
                <a:gd name="connsiteY61" fmla="*/ 246746 h 466166"/>
                <a:gd name="connsiteX62" fmla="*/ 260663 w 4619594"/>
                <a:gd name="connsiteY62" fmla="*/ 466166 h 466166"/>
                <a:gd name="connsiteX63" fmla="*/ 0 w 4619594"/>
                <a:gd name="connsiteY63" fmla="*/ 466166 h 466166"/>
                <a:gd name="connsiteX64" fmla="*/ 542905 w 4619594"/>
                <a:gd name="connsiteY64" fmla="*/ 0 h 466166"/>
                <a:gd name="connsiteX65" fmla="*/ 720016 w 4619594"/>
                <a:gd name="connsiteY65" fmla="*/ 0 h 466166"/>
                <a:gd name="connsiteX66" fmla="*/ 720016 w 4619594"/>
                <a:gd name="connsiteY66" fmla="*/ 246746 h 466166"/>
                <a:gd name="connsiteX67" fmla="*/ 1001460 w 4619594"/>
                <a:gd name="connsiteY67" fmla="*/ 320 h 466166"/>
                <a:gd name="connsiteX68" fmla="*/ 4414322 w 4619594"/>
                <a:gd name="connsiteY68" fmla="*/ 82261 h 466166"/>
                <a:gd name="connsiteX69" fmla="*/ 4494383 w 4619594"/>
                <a:gd name="connsiteY69" fmla="*/ 82261 h 466166"/>
                <a:gd name="connsiteX70" fmla="*/ 4619595 w 4619594"/>
                <a:gd name="connsiteY70" fmla="*/ 186659 h 466166"/>
                <a:gd name="connsiteX71" fmla="*/ 4619595 w 4619594"/>
                <a:gd name="connsiteY71" fmla="*/ 466131 h 466166"/>
                <a:gd name="connsiteX72" fmla="*/ 4414322 w 4619594"/>
                <a:gd name="connsiteY72" fmla="*/ 466131 h 466166"/>
                <a:gd name="connsiteX73" fmla="*/ 4414322 w 4619594"/>
                <a:gd name="connsiteY73" fmla="*/ 274569 h 466166"/>
                <a:gd name="connsiteX74" fmla="*/ 4260418 w 4619594"/>
                <a:gd name="connsiteY74" fmla="*/ 191882 h 466166"/>
                <a:gd name="connsiteX75" fmla="*/ 4260418 w 4619594"/>
                <a:gd name="connsiteY75" fmla="*/ 466131 h 466166"/>
                <a:gd name="connsiteX76" fmla="*/ 4029511 w 4619594"/>
                <a:gd name="connsiteY76" fmla="*/ 466131 h 466166"/>
                <a:gd name="connsiteX77" fmla="*/ 4029511 w 4619594"/>
                <a:gd name="connsiteY77" fmla="*/ 82261 h 466166"/>
                <a:gd name="connsiteX78" fmla="*/ 4414322 w 4619594"/>
                <a:gd name="connsiteY78" fmla="*/ 82261 h 46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619594" h="466166">
                  <a:moveTo>
                    <a:pt x="1874450" y="0"/>
                  </a:moveTo>
                  <a:lnTo>
                    <a:pt x="2105356" y="0"/>
                  </a:lnTo>
                  <a:lnTo>
                    <a:pt x="2105356" y="356439"/>
                  </a:lnTo>
                  <a:lnTo>
                    <a:pt x="2259294" y="356439"/>
                  </a:lnTo>
                  <a:lnTo>
                    <a:pt x="2259294" y="466166"/>
                  </a:lnTo>
                  <a:lnTo>
                    <a:pt x="1874450" y="466166"/>
                  </a:lnTo>
                  <a:lnTo>
                    <a:pt x="1874450" y="0"/>
                  </a:lnTo>
                  <a:close/>
                  <a:moveTo>
                    <a:pt x="2977648" y="466166"/>
                  </a:moveTo>
                  <a:lnTo>
                    <a:pt x="3208554" y="466166"/>
                  </a:lnTo>
                  <a:lnTo>
                    <a:pt x="3208554" y="191917"/>
                  </a:lnTo>
                  <a:lnTo>
                    <a:pt x="3336791" y="191917"/>
                  </a:lnTo>
                  <a:lnTo>
                    <a:pt x="3336791" y="82225"/>
                  </a:lnTo>
                  <a:lnTo>
                    <a:pt x="3028949" y="82225"/>
                  </a:lnTo>
                  <a:lnTo>
                    <a:pt x="3028949" y="82261"/>
                  </a:lnTo>
                  <a:cubicBezTo>
                    <a:pt x="3003348" y="82261"/>
                    <a:pt x="2977648" y="109444"/>
                    <a:pt x="2977648" y="137053"/>
                  </a:cubicBezTo>
                  <a:lnTo>
                    <a:pt x="2977648" y="466166"/>
                  </a:lnTo>
                  <a:close/>
                  <a:moveTo>
                    <a:pt x="3909320" y="82261"/>
                  </a:moveTo>
                  <a:lnTo>
                    <a:pt x="3504294" y="82261"/>
                  </a:lnTo>
                  <a:cubicBezTo>
                    <a:pt x="3316244" y="82261"/>
                    <a:pt x="3316577" y="466166"/>
                    <a:pt x="3504294" y="466166"/>
                  </a:cubicBezTo>
                  <a:lnTo>
                    <a:pt x="3952542" y="466166"/>
                  </a:lnTo>
                  <a:lnTo>
                    <a:pt x="3952542" y="356439"/>
                  </a:lnTo>
                  <a:lnTo>
                    <a:pt x="3593365" y="356439"/>
                  </a:lnTo>
                  <a:lnTo>
                    <a:pt x="3593365" y="301610"/>
                  </a:lnTo>
                  <a:lnTo>
                    <a:pt x="3909287" y="301610"/>
                  </a:lnTo>
                  <a:cubicBezTo>
                    <a:pt x="4001716" y="301610"/>
                    <a:pt x="4000353" y="82261"/>
                    <a:pt x="3909320" y="82261"/>
                  </a:cubicBezTo>
                  <a:close/>
                  <a:moveTo>
                    <a:pt x="3593398" y="191917"/>
                  </a:moveTo>
                  <a:lnTo>
                    <a:pt x="3772937" y="191917"/>
                  </a:lnTo>
                  <a:lnTo>
                    <a:pt x="3772937" y="246746"/>
                  </a:lnTo>
                  <a:lnTo>
                    <a:pt x="3593398" y="246746"/>
                  </a:lnTo>
                  <a:lnTo>
                    <a:pt x="3593398" y="191917"/>
                  </a:lnTo>
                  <a:close/>
                  <a:moveTo>
                    <a:pt x="2379518" y="466166"/>
                  </a:moveTo>
                  <a:lnTo>
                    <a:pt x="2784477" y="466166"/>
                  </a:lnTo>
                  <a:cubicBezTo>
                    <a:pt x="2972594" y="466166"/>
                    <a:pt x="2972261" y="82261"/>
                    <a:pt x="2784477" y="82261"/>
                  </a:cubicBezTo>
                  <a:lnTo>
                    <a:pt x="2336229" y="82261"/>
                  </a:lnTo>
                  <a:lnTo>
                    <a:pt x="2336229" y="191953"/>
                  </a:lnTo>
                  <a:lnTo>
                    <a:pt x="2695439" y="191953"/>
                  </a:lnTo>
                  <a:lnTo>
                    <a:pt x="2695439" y="246781"/>
                  </a:lnTo>
                  <a:lnTo>
                    <a:pt x="2379518" y="246781"/>
                  </a:lnTo>
                  <a:cubicBezTo>
                    <a:pt x="2287022" y="246781"/>
                    <a:pt x="2288419" y="466166"/>
                    <a:pt x="2379518" y="466166"/>
                  </a:cubicBezTo>
                  <a:close/>
                  <a:moveTo>
                    <a:pt x="2695439" y="356439"/>
                  </a:moveTo>
                  <a:lnTo>
                    <a:pt x="2515801" y="356439"/>
                  </a:lnTo>
                  <a:lnTo>
                    <a:pt x="2515801" y="301646"/>
                  </a:lnTo>
                  <a:lnTo>
                    <a:pt x="2695439" y="301646"/>
                  </a:lnTo>
                  <a:lnTo>
                    <a:pt x="2695439" y="356439"/>
                  </a:lnTo>
                  <a:close/>
                  <a:moveTo>
                    <a:pt x="1823115" y="82261"/>
                  </a:moveTo>
                  <a:lnTo>
                    <a:pt x="1368982" y="82261"/>
                  </a:lnTo>
                  <a:cubicBezTo>
                    <a:pt x="1188712" y="82261"/>
                    <a:pt x="1189011" y="466166"/>
                    <a:pt x="1368982" y="466166"/>
                  </a:cubicBezTo>
                  <a:lnTo>
                    <a:pt x="1823115" y="466166"/>
                  </a:lnTo>
                  <a:lnTo>
                    <a:pt x="1823115" y="356439"/>
                  </a:lnTo>
                  <a:lnTo>
                    <a:pt x="1528040" y="356439"/>
                  </a:lnTo>
                  <a:cubicBezTo>
                    <a:pt x="1442958" y="356439"/>
                    <a:pt x="1442958" y="191917"/>
                    <a:pt x="1528040" y="191917"/>
                  </a:cubicBezTo>
                  <a:lnTo>
                    <a:pt x="1823115" y="191917"/>
                  </a:lnTo>
                  <a:lnTo>
                    <a:pt x="1823115" y="82261"/>
                  </a:lnTo>
                  <a:close/>
                  <a:moveTo>
                    <a:pt x="1001460" y="320"/>
                  </a:moveTo>
                  <a:lnTo>
                    <a:pt x="1001792" y="0"/>
                  </a:lnTo>
                  <a:lnTo>
                    <a:pt x="1181796" y="0"/>
                  </a:lnTo>
                  <a:lnTo>
                    <a:pt x="1181796" y="466166"/>
                  </a:lnTo>
                  <a:lnTo>
                    <a:pt x="950890" y="466166"/>
                  </a:lnTo>
                  <a:lnTo>
                    <a:pt x="950890" y="246746"/>
                  </a:lnTo>
                  <a:lnTo>
                    <a:pt x="720016" y="466166"/>
                  </a:lnTo>
                  <a:lnTo>
                    <a:pt x="491603" y="466166"/>
                  </a:lnTo>
                  <a:lnTo>
                    <a:pt x="491603" y="246746"/>
                  </a:lnTo>
                  <a:lnTo>
                    <a:pt x="260663" y="466166"/>
                  </a:lnTo>
                  <a:lnTo>
                    <a:pt x="0" y="466166"/>
                  </a:lnTo>
                  <a:lnTo>
                    <a:pt x="542905" y="0"/>
                  </a:lnTo>
                  <a:lnTo>
                    <a:pt x="720016" y="0"/>
                  </a:lnTo>
                  <a:lnTo>
                    <a:pt x="720016" y="246746"/>
                  </a:lnTo>
                  <a:lnTo>
                    <a:pt x="1001460" y="320"/>
                  </a:lnTo>
                  <a:close/>
                  <a:moveTo>
                    <a:pt x="4414322" y="82261"/>
                  </a:moveTo>
                  <a:lnTo>
                    <a:pt x="4494383" y="82261"/>
                  </a:lnTo>
                  <a:cubicBezTo>
                    <a:pt x="4570089" y="82261"/>
                    <a:pt x="4616868" y="133607"/>
                    <a:pt x="4619595" y="186659"/>
                  </a:cubicBezTo>
                  <a:lnTo>
                    <a:pt x="4619595" y="466131"/>
                  </a:lnTo>
                  <a:lnTo>
                    <a:pt x="4414322" y="466131"/>
                  </a:lnTo>
                  <a:lnTo>
                    <a:pt x="4414322" y="274569"/>
                  </a:lnTo>
                  <a:cubicBezTo>
                    <a:pt x="4414322" y="217289"/>
                    <a:pt x="4363020" y="191882"/>
                    <a:pt x="4260418" y="191882"/>
                  </a:cubicBezTo>
                  <a:lnTo>
                    <a:pt x="4260418" y="466131"/>
                  </a:lnTo>
                  <a:lnTo>
                    <a:pt x="4029511" y="466131"/>
                  </a:lnTo>
                  <a:lnTo>
                    <a:pt x="4029511" y="82261"/>
                  </a:lnTo>
                  <a:lnTo>
                    <a:pt x="4414322" y="82261"/>
                  </a:lnTo>
                  <a:close/>
                </a:path>
              </a:pathLst>
            </a:custGeom>
            <a:solidFill>
              <a:schemeClr val="bg1"/>
            </a:solidFill>
            <a:ln w="332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C568E81-7A9A-E824-E0C4-51556BCE3093}"/>
                </a:ext>
              </a:extLst>
            </p:cNvPr>
            <p:cNvSpPr/>
            <p:nvPr/>
          </p:nvSpPr>
          <p:spPr>
            <a:xfrm>
              <a:off x="4854657" y="3021518"/>
              <a:ext cx="1013696" cy="573956"/>
            </a:xfrm>
            <a:custGeom>
              <a:avLst/>
              <a:gdLst>
                <a:gd name="connsiteX0" fmla="*/ 0 w 1013696"/>
                <a:gd name="connsiteY0" fmla="*/ 290398 h 573956"/>
                <a:gd name="connsiteX1" fmla="*/ 547293 w 1013696"/>
                <a:gd name="connsiteY1" fmla="*/ 573957 h 573956"/>
                <a:gd name="connsiteX2" fmla="*/ 0 w 1013696"/>
                <a:gd name="connsiteY2" fmla="*/ 290398 h 57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3696" h="573956">
                  <a:moveTo>
                    <a:pt x="0" y="290398"/>
                  </a:moveTo>
                  <a:cubicBezTo>
                    <a:pt x="841903" y="-205439"/>
                    <a:pt x="1492896" y="-37187"/>
                    <a:pt x="547293" y="573957"/>
                  </a:cubicBezTo>
                  <a:cubicBezTo>
                    <a:pt x="755226" y="202417"/>
                    <a:pt x="491038" y="165888"/>
                    <a:pt x="0" y="290398"/>
                  </a:cubicBezTo>
                  <a:close/>
                </a:path>
              </a:pathLst>
            </a:custGeom>
            <a:solidFill>
              <a:srgbClr val="CC2A2D"/>
            </a:solidFill>
            <a:ln w="332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9667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233</Words>
  <Application>Microsoft Office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A-Space Black Demo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Syedhamid Pasha</dc:creator>
  <cp:lastModifiedBy>Syedhamid Pasha</cp:lastModifiedBy>
  <cp:revision>6</cp:revision>
  <dcterms:created xsi:type="dcterms:W3CDTF">2025-11-14T10:28:43Z</dcterms:created>
  <dcterms:modified xsi:type="dcterms:W3CDTF">2025-11-14T20:40:58Z</dcterms:modified>
</cp:coreProperties>
</file>